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6" r:id="rId2"/>
    <p:sldId id="270" r:id="rId3"/>
    <p:sldId id="261" r:id="rId4"/>
    <p:sldId id="259" r:id="rId5"/>
    <p:sldId id="263" r:id="rId6"/>
    <p:sldId id="262" r:id="rId7"/>
    <p:sldId id="269" r:id="rId8"/>
    <p:sldId id="265" r:id="rId9"/>
    <p:sldId id="266"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rie Prewitt" userId="5952cdd4-5c0c-4bc5-9a34-4992b4ddaa26" providerId="ADAL" clId="{39275F51-F711-4C49-91B2-CC31EE2A5977}"/>
    <pc:docChg chg="delSld">
      <pc:chgData name="Carrie Prewitt" userId="5952cdd4-5c0c-4bc5-9a34-4992b4ddaa26" providerId="ADAL" clId="{39275F51-F711-4C49-91B2-CC31EE2A5977}" dt="2021-05-27T19:57:50.519" v="0" actId="2696"/>
      <pc:docMkLst>
        <pc:docMk/>
      </pc:docMkLst>
      <pc:sldChg chg="del">
        <pc:chgData name="Carrie Prewitt" userId="5952cdd4-5c0c-4bc5-9a34-4992b4ddaa26" providerId="ADAL" clId="{39275F51-F711-4C49-91B2-CC31EE2A5977}" dt="2021-05-27T19:57:50.519" v="0" actId="2696"/>
        <pc:sldMkLst>
          <pc:docMk/>
          <pc:sldMk cId="3554237054" sldId="268"/>
        </pc:sldMkLst>
      </pc:sldChg>
    </pc:docChg>
  </pc:docChgLst>
  <pc:docChgLst>
    <pc:chgData name="Guest User" userId="S::urn:spo:anon#48486e1ac2bd6b51cb68980565743f1287ada8c59a8b48d126e66326180638ee::" providerId="AD" clId="Web-{6B873730-02B2-4060-C632-D0FA0A4D122B}"/>
    <pc:docChg chg="addSld delSld sldOrd">
      <pc:chgData name="Guest User" userId="S::urn:spo:anon#48486e1ac2bd6b51cb68980565743f1287ada8c59a8b48d126e66326180638ee::" providerId="AD" clId="Web-{6B873730-02B2-4060-C632-D0FA0A4D122B}" dt="2021-05-12T23:14:07.874" v="2"/>
      <pc:docMkLst>
        <pc:docMk/>
      </pc:docMkLst>
      <pc:sldChg chg="add del ord">
        <pc:chgData name="Guest User" userId="S::urn:spo:anon#48486e1ac2bd6b51cb68980565743f1287ada8c59a8b48d126e66326180638ee::" providerId="AD" clId="Web-{6B873730-02B2-4060-C632-D0FA0A4D122B}" dt="2021-05-12T23:14:07.874" v="2"/>
        <pc:sldMkLst>
          <pc:docMk/>
          <pc:sldMk cId="938085439" sldId="271"/>
        </pc:sldMkLst>
      </pc:sldChg>
    </pc:docChg>
  </pc:docChgLst>
  <pc:docChgLst>
    <pc:chgData name="Επισκέπτης" userId="S::urn:spo:anon#48486e1ac2bd6b51cb68980565743f1287ada8c59a8b48d126e66326180638ee::" providerId="AD" clId="Web-{CFC8F149-A1EA-DC23-33B6-BA36B02E0FEB}"/>
    <pc:docChg chg="modSld">
      <pc:chgData name="Επισκέπτης" userId="S::urn:spo:anon#48486e1ac2bd6b51cb68980565743f1287ada8c59a8b48d126e66326180638ee::" providerId="AD" clId="Web-{CFC8F149-A1EA-DC23-33B6-BA36B02E0FEB}" dt="2021-03-10T23:59:13.319" v="17" actId="20577"/>
      <pc:docMkLst>
        <pc:docMk/>
      </pc:docMkLst>
      <pc:sldChg chg="modSp">
        <pc:chgData name="Επισκέπτης" userId="S::urn:spo:anon#48486e1ac2bd6b51cb68980565743f1287ada8c59a8b48d126e66326180638ee::" providerId="AD" clId="Web-{CFC8F149-A1EA-DC23-33B6-BA36B02E0FEB}" dt="2021-03-10T23:58:56.865" v="6" actId="20577"/>
        <pc:sldMkLst>
          <pc:docMk/>
          <pc:sldMk cId="873763231" sldId="256"/>
        </pc:sldMkLst>
        <pc:spChg chg="mod">
          <ac:chgData name="Επισκέπτης" userId="S::urn:spo:anon#48486e1ac2bd6b51cb68980565743f1287ada8c59a8b48d126e66326180638ee::" providerId="AD" clId="Web-{CFC8F149-A1EA-DC23-33B6-BA36B02E0FEB}" dt="2021-03-10T23:58:56.865" v="6" actId="20577"/>
          <ac:spMkLst>
            <pc:docMk/>
            <pc:sldMk cId="873763231" sldId="256"/>
            <ac:spMk id="3" creationId="{00000000-0000-0000-0000-000000000000}"/>
          </ac:spMkLst>
        </pc:spChg>
      </pc:sldChg>
      <pc:sldChg chg="modSp">
        <pc:chgData name="Επισκέπτης" userId="S::urn:spo:anon#48486e1ac2bd6b51cb68980565743f1287ada8c59a8b48d126e66326180638ee::" providerId="AD" clId="Web-{CFC8F149-A1EA-DC23-33B6-BA36B02E0FEB}" dt="2021-03-10T23:59:13.319" v="17" actId="20577"/>
        <pc:sldMkLst>
          <pc:docMk/>
          <pc:sldMk cId="2030950863" sldId="259"/>
        </pc:sldMkLst>
        <pc:spChg chg="mod">
          <ac:chgData name="Επισκέπτης" userId="S::urn:spo:anon#48486e1ac2bd6b51cb68980565743f1287ada8c59a8b48d126e66326180638ee::" providerId="AD" clId="Web-{CFC8F149-A1EA-DC23-33B6-BA36B02E0FEB}" dt="2021-03-10T23:59:13.319" v="17" actId="20577"/>
          <ac:spMkLst>
            <pc:docMk/>
            <pc:sldMk cId="2030950863" sldId="259"/>
            <ac:spMk id="2" creationId="{00000000-0000-0000-0000-000000000000}"/>
          </ac:spMkLst>
        </pc:spChg>
      </pc:sldChg>
      <pc:sldChg chg="modSp">
        <pc:chgData name="Επισκέπτης" userId="S::urn:spo:anon#48486e1ac2bd6b51cb68980565743f1287ada8c59a8b48d126e66326180638ee::" providerId="AD" clId="Web-{CFC8F149-A1EA-DC23-33B6-BA36B02E0FEB}" dt="2021-03-10T23:59:06.303" v="8" actId="20577"/>
        <pc:sldMkLst>
          <pc:docMk/>
          <pc:sldMk cId="4035510995" sldId="261"/>
        </pc:sldMkLst>
        <pc:spChg chg="mod">
          <ac:chgData name="Επισκέπτης" userId="S::urn:spo:anon#48486e1ac2bd6b51cb68980565743f1287ada8c59a8b48d126e66326180638ee::" providerId="AD" clId="Web-{CFC8F149-A1EA-DC23-33B6-BA36B02E0FEB}" dt="2021-03-10T23:59:06.303" v="8" actId="20577"/>
          <ac:spMkLst>
            <pc:docMk/>
            <pc:sldMk cId="4035510995" sldId="261"/>
            <ac:spMk id="2" creationId="{00000000-0000-0000-0000-000000000000}"/>
          </ac:spMkLst>
        </pc:spChg>
      </pc:sldChg>
    </pc:docChg>
  </pc:docChgLst>
  <pc:docChgLst>
    <pc:chgData name="Carrie Prewitt" userId="5952cdd4-5c0c-4bc5-9a34-4992b4ddaa26" providerId="ADAL" clId="{44FFFB6E-F4C4-4A95-9BA5-BEA288A2032C}"/>
    <pc:docChg chg="custSel addSld delSld modSld">
      <pc:chgData name="Carrie Prewitt" userId="5952cdd4-5c0c-4bc5-9a34-4992b4ddaa26" providerId="ADAL" clId="{44FFFB6E-F4C4-4A95-9BA5-BEA288A2032C}" dt="2021-04-29T16:44:11.288" v="157"/>
      <pc:docMkLst>
        <pc:docMk/>
      </pc:docMkLst>
      <pc:sldChg chg="addSp delSp modSp mod">
        <pc:chgData name="Carrie Prewitt" userId="5952cdd4-5c0c-4bc5-9a34-4992b4ddaa26" providerId="ADAL" clId="{44FFFB6E-F4C4-4A95-9BA5-BEA288A2032C}" dt="2021-03-25T17:20:32.837" v="116" actId="20577"/>
        <pc:sldMkLst>
          <pc:docMk/>
          <pc:sldMk cId="873763231" sldId="256"/>
        </pc:sldMkLst>
        <pc:spChg chg="del">
          <ac:chgData name="Carrie Prewitt" userId="5952cdd4-5c0c-4bc5-9a34-4992b4ddaa26" providerId="ADAL" clId="{44FFFB6E-F4C4-4A95-9BA5-BEA288A2032C}" dt="2021-03-25T17:19:43.091" v="105" actId="21"/>
          <ac:spMkLst>
            <pc:docMk/>
            <pc:sldMk cId="873763231" sldId="256"/>
            <ac:spMk id="2" creationId="{00000000-0000-0000-0000-000000000000}"/>
          </ac:spMkLst>
        </pc:spChg>
        <pc:spChg chg="mod">
          <ac:chgData name="Carrie Prewitt" userId="5952cdd4-5c0c-4bc5-9a34-4992b4ddaa26" providerId="ADAL" clId="{44FFFB6E-F4C4-4A95-9BA5-BEA288A2032C}" dt="2021-03-25T17:20:32.837" v="116" actId="20577"/>
          <ac:spMkLst>
            <pc:docMk/>
            <pc:sldMk cId="873763231" sldId="256"/>
            <ac:spMk id="3" creationId="{00000000-0000-0000-0000-000000000000}"/>
          </ac:spMkLst>
        </pc:spChg>
        <pc:spChg chg="add del mod">
          <ac:chgData name="Carrie Prewitt" userId="5952cdd4-5c0c-4bc5-9a34-4992b4ddaa26" providerId="ADAL" clId="{44FFFB6E-F4C4-4A95-9BA5-BEA288A2032C}" dt="2021-03-25T17:19:56.366" v="108" actId="478"/>
          <ac:spMkLst>
            <pc:docMk/>
            <pc:sldMk cId="873763231" sldId="256"/>
            <ac:spMk id="5" creationId="{44BBB2B1-C3E9-4F08-8E83-826F456316E7}"/>
          </ac:spMkLst>
        </pc:spChg>
        <pc:spChg chg="add mod">
          <ac:chgData name="Carrie Prewitt" userId="5952cdd4-5c0c-4bc5-9a34-4992b4ddaa26" providerId="ADAL" clId="{44FFFB6E-F4C4-4A95-9BA5-BEA288A2032C}" dt="2021-03-25T17:20:21.381" v="114" actId="1076"/>
          <ac:spMkLst>
            <pc:docMk/>
            <pc:sldMk cId="873763231" sldId="256"/>
            <ac:spMk id="6" creationId="{90B91B8F-17D5-41BD-BF0F-D3B4E95305B1}"/>
          </ac:spMkLst>
        </pc:spChg>
      </pc:sldChg>
      <pc:sldChg chg="modSp mod">
        <pc:chgData name="Carrie Prewitt" userId="5952cdd4-5c0c-4bc5-9a34-4992b4ddaa26" providerId="ADAL" clId="{44FFFB6E-F4C4-4A95-9BA5-BEA288A2032C}" dt="2021-04-29T16:30:05.757" v="140" actId="20577"/>
        <pc:sldMkLst>
          <pc:docMk/>
          <pc:sldMk cId="2030950863" sldId="259"/>
        </pc:sldMkLst>
        <pc:spChg chg="mod">
          <ac:chgData name="Carrie Prewitt" userId="5952cdd4-5c0c-4bc5-9a34-4992b4ddaa26" providerId="ADAL" clId="{44FFFB6E-F4C4-4A95-9BA5-BEA288A2032C}" dt="2021-04-29T16:30:05.757" v="140" actId="20577"/>
          <ac:spMkLst>
            <pc:docMk/>
            <pc:sldMk cId="2030950863" sldId="259"/>
            <ac:spMk id="3" creationId="{00000000-0000-0000-0000-000000000000}"/>
          </ac:spMkLst>
        </pc:spChg>
      </pc:sldChg>
      <pc:sldChg chg="modSp mod">
        <pc:chgData name="Carrie Prewitt" userId="5952cdd4-5c0c-4bc5-9a34-4992b4ddaa26" providerId="ADAL" clId="{44FFFB6E-F4C4-4A95-9BA5-BEA288A2032C}" dt="2021-04-29T16:27:43.420" v="127" actId="20577"/>
        <pc:sldMkLst>
          <pc:docMk/>
          <pc:sldMk cId="4035510995" sldId="261"/>
        </pc:sldMkLst>
        <pc:spChg chg="mod">
          <ac:chgData name="Carrie Prewitt" userId="5952cdd4-5c0c-4bc5-9a34-4992b4ddaa26" providerId="ADAL" clId="{44FFFB6E-F4C4-4A95-9BA5-BEA288A2032C}" dt="2021-04-29T16:27:43.420" v="127" actId="20577"/>
          <ac:spMkLst>
            <pc:docMk/>
            <pc:sldMk cId="4035510995" sldId="261"/>
            <ac:spMk id="3" creationId="{00000000-0000-0000-0000-000000000000}"/>
          </ac:spMkLst>
        </pc:spChg>
      </pc:sldChg>
      <pc:sldChg chg="modSp mod modNotesTx">
        <pc:chgData name="Carrie Prewitt" userId="5952cdd4-5c0c-4bc5-9a34-4992b4ddaa26" providerId="ADAL" clId="{44FFFB6E-F4C4-4A95-9BA5-BEA288A2032C}" dt="2021-04-29T16:28:55.124" v="134" actId="113"/>
        <pc:sldMkLst>
          <pc:docMk/>
          <pc:sldMk cId="267107695" sldId="262"/>
        </pc:sldMkLst>
        <pc:spChg chg="mod">
          <ac:chgData name="Carrie Prewitt" userId="5952cdd4-5c0c-4bc5-9a34-4992b4ddaa26" providerId="ADAL" clId="{44FFFB6E-F4C4-4A95-9BA5-BEA288A2032C}" dt="2021-04-29T16:28:55.124" v="134" actId="113"/>
          <ac:spMkLst>
            <pc:docMk/>
            <pc:sldMk cId="267107695" sldId="262"/>
            <ac:spMk id="3" creationId="{00000000-0000-0000-0000-000000000000}"/>
          </ac:spMkLst>
        </pc:spChg>
      </pc:sldChg>
      <pc:sldChg chg="delSp modSp mod">
        <pc:chgData name="Carrie Prewitt" userId="5952cdd4-5c0c-4bc5-9a34-4992b4ddaa26" providerId="ADAL" clId="{44FFFB6E-F4C4-4A95-9BA5-BEA288A2032C}" dt="2021-03-25T17:21:13.466" v="124" actId="113"/>
        <pc:sldMkLst>
          <pc:docMk/>
          <pc:sldMk cId="4237086801" sldId="263"/>
        </pc:sldMkLst>
        <pc:spChg chg="del mod">
          <ac:chgData name="Carrie Prewitt" userId="5952cdd4-5c0c-4bc5-9a34-4992b4ddaa26" providerId="ADAL" clId="{44FFFB6E-F4C4-4A95-9BA5-BEA288A2032C}" dt="2021-03-25T17:20:56.981" v="120" actId="478"/>
          <ac:spMkLst>
            <pc:docMk/>
            <pc:sldMk cId="4237086801" sldId="263"/>
            <ac:spMk id="2" creationId="{00000000-0000-0000-0000-000000000000}"/>
          </ac:spMkLst>
        </pc:spChg>
        <pc:spChg chg="mod">
          <ac:chgData name="Carrie Prewitt" userId="5952cdd4-5c0c-4bc5-9a34-4992b4ddaa26" providerId="ADAL" clId="{44FFFB6E-F4C4-4A95-9BA5-BEA288A2032C}" dt="2021-03-25T17:21:13.466" v="124" actId="113"/>
          <ac:spMkLst>
            <pc:docMk/>
            <pc:sldMk cId="4237086801" sldId="263"/>
            <ac:spMk id="3" creationId="{00000000-0000-0000-0000-000000000000}"/>
          </ac:spMkLst>
        </pc:spChg>
      </pc:sldChg>
      <pc:sldChg chg="modSp del mod">
        <pc:chgData name="Carrie Prewitt" userId="5952cdd4-5c0c-4bc5-9a34-4992b4ddaa26" providerId="ADAL" clId="{44FFFB6E-F4C4-4A95-9BA5-BEA288A2032C}" dt="2021-03-11T00:47:15.309" v="14" actId="2696"/>
        <pc:sldMkLst>
          <pc:docMk/>
          <pc:sldMk cId="3357430694" sldId="264"/>
        </pc:sldMkLst>
        <pc:spChg chg="mod">
          <ac:chgData name="Carrie Prewitt" userId="5952cdd4-5c0c-4bc5-9a34-4992b4ddaa26" providerId="ADAL" clId="{44FFFB6E-F4C4-4A95-9BA5-BEA288A2032C}" dt="2021-03-11T00:47:11.852" v="13" actId="20577"/>
          <ac:spMkLst>
            <pc:docMk/>
            <pc:sldMk cId="3357430694" sldId="264"/>
            <ac:spMk id="3" creationId="{00000000-0000-0000-0000-000000000000}"/>
          </ac:spMkLst>
        </pc:spChg>
      </pc:sldChg>
      <pc:sldChg chg="modSp mod">
        <pc:chgData name="Carrie Prewitt" userId="5952cdd4-5c0c-4bc5-9a34-4992b4ddaa26" providerId="ADAL" clId="{44FFFB6E-F4C4-4A95-9BA5-BEA288A2032C}" dt="2021-04-29T16:31:08.502" v="150" actId="1036"/>
        <pc:sldMkLst>
          <pc:docMk/>
          <pc:sldMk cId="2677678444" sldId="265"/>
        </pc:sldMkLst>
        <pc:spChg chg="mod">
          <ac:chgData name="Carrie Prewitt" userId="5952cdd4-5c0c-4bc5-9a34-4992b4ddaa26" providerId="ADAL" clId="{44FFFB6E-F4C4-4A95-9BA5-BEA288A2032C}" dt="2021-04-29T16:31:08.502" v="150" actId="1036"/>
          <ac:spMkLst>
            <pc:docMk/>
            <pc:sldMk cId="2677678444" sldId="265"/>
            <ac:spMk id="3" creationId="{00000000-0000-0000-0000-000000000000}"/>
          </ac:spMkLst>
        </pc:spChg>
      </pc:sldChg>
      <pc:sldChg chg="modSp mod">
        <pc:chgData name="Carrie Prewitt" userId="5952cdd4-5c0c-4bc5-9a34-4992b4ddaa26" providerId="ADAL" clId="{44FFFB6E-F4C4-4A95-9BA5-BEA288A2032C}" dt="2021-04-29T16:31:35.066" v="152" actId="113"/>
        <pc:sldMkLst>
          <pc:docMk/>
          <pc:sldMk cId="2229433588" sldId="266"/>
        </pc:sldMkLst>
        <pc:spChg chg="mod">
          <ac:chgData name="Carrie Prewitt" userId="5952cdd4-5c0c-4bc5-9a34-4992b4ddaa26" providerId="ADAL" clId="{44FFFB6E-F4C4-4A95-9BA5-BEA288A2032C}" dt="2021-04-29T16:31:35.066" v="152" actId="113"/>
          <ac:spMkLst>
            <pc:docMk/>
            <pc:sldMk cId="2229433588" sldId="266"/>
            <ac:spMk id="3" creationId="{00000000-0000-0000-0000-000000000000}"/>
          </ac:spMkLst>
        </pc:spChg>
      </pc:sldChg>
      <pc:sldChg chg="new del">
        <pc:chgData name="Carrie Prewitt" userId="5952cdd4-5c0c-4bc5-9a34-4992b4ddaa26" providerId="ADAL" clId="{44FFFB6E-F4C4-4A95-9BA5-BEA288A2032C}" dt="2021-03-11T00:02:43.437" v="2" actId="2696"/>
        <pc:sldMkLst>
          <pc:docMk/>
          <pc:sldMk cId="3566684075" sldId="267"/>
        </pc:sldMkLst>
      </pc:sldChg>
      <pc:sldChg chg="modSp add mod">
        <pc:chgData name="Carrie Prewitt" userId="5952cdd4-5c0c-4bc5-9a34-4992b4ddaa26" providerId="ADAL" clId="{44FFFB6E-F4C4-4A95-9BA5-BEA288A2032C}" dt="2021-04-29T16:31:55.386" v="155"/>
        <pc:sldMkLst>
          <pc:docMk/>
          <pc:sldMk cId="3554237054" sldId="268"/>
        </pc:sldMkLst>
        <pc:spChg chg="mod">
          <ac:chgData name="Carrie Prewitt" userId="5952cdd4-5c0c-4bc5-9a34-4992b4ddaa26" providerId="ADAL" clId="{44FFFB6E-F4C4-4A95-9BA5-BEA288A2032C}" dt="2021-04-29T16:31:55.386" v="155"/>
          <ac:spMkLst>
            <pc:docMk/>
            <pc:sldMk cId="3554237054" sldId="268"/>
            <ac:spMk id="3" creationId="{2DE393AC-7430-49D1-88F0-207C2CD0E4AE}"/>
          </ac:spMkLst>
        </pc:spChg>
      </pc:sldChg>
      <pc:sldChg chg="modSp add mod">
        <pc:chgData name="Carrie Prewitt" userId="5952cdd4-5c0c-4bc5-9a34-4992b4ddaa26" providerId="ADAL" clId="{44FFFB6E-F4C4-4A95-9BA5-BEA288A2032C}" dt="2021-04-29T16:29:16.543" v="136" actId="115"/>
        <pc:sldMkLst>
          <pc:docMk/>
          <pc:sldMk cId="804852624" sldId="269"/>
        </pc:sldMkLst>
        <pc:spChg chg="mod">
          <ac:chgData name="Carrie Prewitt" userId="5952cdd4-5c0c-4bc5-9a34-4992b4ddaa26" providerId="ADAL" clId="{44FFFB6E-F4C4-4A95-9BA5-BEA288A2032C}" dt="2021-04-29T16:29:16.543" v="136" actId="115"/>
          <ac:spMkLst>
            <pc:docMk/>
            <pc:sldMk cId="804852624" sldId="269"/>
            <ac:spMk id="3" creationId="{00000000-0000-0000-0000-000000000000}"/>
          </ac:spMkLst>
        </pc:spChg>
      </pc:sldChg>
      <pc:sldChg chg="modSp add mod">
        <pc:chgData name="Carrie Prewitt" userId="5952cdd4-5c0c-4bc5-9a34-4992b4ddaa26" providerId="ADAL" clId="{44FFFB6E-F4C4-4A95-9BA5-BEA288A2032C}" dt="2021-04-29T16:44:11.288" v="157"/>
        <pc:sldMkLst>
          <pc:docMk/>
          <pc:sldMk cId="4224119205" sldId="270"/>
        </pc:sldMkLst>
        <pc:spChg chg="mod">
          <ac:chgData name="Carrie Prewitt" userId="5952cdd4-5c0c-4bc5-9a34-4992b4ddaa26" providerId="ADAL" clId="{44FFFB6E-F4C4-4A95-9BA5-BEA288A2032C}" dt="2021-04-29T16:44:11.288" v="157"/>
          <ac:spMkLst>
            <pc:docMk/>
            <pc:sldMk cId="4224119205" sldId="270"/>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DFB90E-CB2B-4AEF-811C-F30410CC11FC}" type="datetimeFigureOut">
              <a:rPr lang="en-US" smtClean="0"/>
              <a:t>5/27/2021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B1D67E-C51F-4F76-A364-5F9D634B7679}" type="slidenum">
              <a:rPr lang="en-US" smtClean="0"/>
              <a:t>‹#›</a:t>
            </a:fld>
            <a:endParaRPr lang="en-US"/>
          </a:p>
        </p:txBody>
      </p:sp>
    </p:spTree>
    <p:extLst>
      <p:ext uri="{BB962C8B-B14F-4D97-AF65-F5344CB8AC3E}">
        <p14:creationId xmlns:p14="http://schemas.microsoft.com/office/powerpoint/2010/main" val="286120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B1D67E-C51F-4F76-A364-5F9D634B7679}" type="slidenum">
              <a:rPr lang="en-US" smtClean="0"/>
              <a:t>6</a:t>
            </a:fld>
            <a:endParaRPr lang="en-US"/>
          </a:p>
        </p:txBody>
      </p:sp>
    </p:spTree>
    <p:extLst>
      <p:ext uri="{BB962C8B-B14F-4D97-AF65-F5344CB8AC3E}">
        <p14:creationId xmlns:p14="http://schemas.microsoft.com/office/powerpoint/2010/main" val="28032241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482A79B9-0CD6-4E17-AECF-ED04C4C1F416}" type="datetimeFigureOut">
              <a:rPr lang="en-US" smtClean="0">
                <a:solidFill>
                  <a:prstClr val="black">
                    <a:tint val="75000"/>
                  </a:prstClr>
                </a:solidFill>
              </a:rPr>
              <a:pPr/>
              <a:t>5/27/2021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54187B8-CA69-4AB6-A39D-19AA7064B9B6}" type="slidenum">
              <a:rPr lang="en-US" smtClean="0">
                <a:solidFill>
                  <a:prstClr val="black">
                    <a:tint val="75000"/>
                  </a:prstClr>
                </a:solidFill>
              </a:rPr>
              <a:pPr/>
              <a:t>‹#›</a:t>
            </a:fld>
            <a:endParaRPr lang="en-US">
              <a:solidFill>
                <a:prstClr val="black">
                  <a:tint val="75000"/>
                </a:prstClr>
              </a:solidFill>
            </a:endParaRPr>
          </a:p>
        </p:txBody>
      </p:sp>
      <p:pic>
        <p:nvPicPr>
          <p:cNvPr id="8" name="Picture 7" descr="A close up of a sign&#10;&#10;Description automatically generated">
            <a:extLst>
              <a:ext uri="{FF2B5EF4-FFF2-40B4-BE49-F238E27FC236}">
                <a16:creationId xmlns:a16="http://schemas.microsoft.com/office/drawing/2014/main" id="{BA87F9F0-9DCE-4942-A1D7-B79B1ABF1E6E}"/>
              </a:ext>
            </a:extLst>
          </p:cNvPr>
          <p:cNvPicPr>
            <a:picLocks noChangeAspect="1"/>
          </p:cNvPicPr>
          <p:nvPr userDrawn="1"/>
        </p:nvPicPr>
        <p:blipFill>
          <a:blip r:embed="rId2"/>
          <a:stretch>
            <a:fillRect/>
          </a:stretch>
        </p:blipFill>
        <p:spPr>
          <a:xfrm>
            <a:off x="6257197" y="5724525"/>
            <a:ext cx="2696303" cy="876299"/>
          </a:xfrm>
          <a:prstGeom prst="rect">
            <a:avLst/>
          </a:prstGeom>
        </p:spPr>
      </p:pic>
    </p:spTree>
    <p:extLst>
      <p:ext uri="{BB962C8B-B14F-4D97-AF65-F5344CB8AC3E}">
        <p14:creationId xmlns:p14="http://schemas.microsoft.com/office/powerpoint/2010/main" val="3066145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DFF08F-DC6B-4601-B491-B0F83F6DD2DA}" type="datetimeFigureOut">
              <a:rPr lang="en-US" smtClean="0"/>
              <a:t>5/27/2021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pic>
        <p:nvPicPr>
          <p:cNvPr id="8" name="Picture 7" descr="A close up of a sign&#10;&#10;Description automatically generated">
            <a:extLst>
              <a:ext uri="{FF2B5EF4-FFF2-40B4-BE49-F238E27FC236}">
                <a16:creationId xmlns:a16="http://schemas.microsoft.com/office/drawing/2014/main" id="{7CC3A9BF-20B3-4291-A1F4-D6F124E37579}"/>
              </a:ext>
            </a:extLst>
          </p:cNvPr>
          <p:cNvPicPr>
            <a:picLocks noChangeAspect="1"/>
          </p:cNvPicPr>
          <p:nvPr userDrawn="1"/>
        </p:nvPicPr>
        <p:blipFill>
          <a:blip r:embed="rId2"/>
          <a:stretch>
            <a:fillRect/>
          </a:stretch>
        </p:blipFill>
        <p:spPr>
          <a:xfrm>
            <a:off x="6257197" y="5724525"/>
            <a:ext cx="2696303" cy="876299"/>
          </a:xfrm>
          <a:prstGeom prst="rect">
            <a:avLst/>
          </a:prstGeom>
        </p:spPr>
      </p:pic>
    </p:spTree>
    <p:extLst>
      <p:ext uri="{BB962C8B-B14F-4D97-AF65-F5344CB8AC3E}">
        <p14:creationId xmlns:p14="http://schemas.microsoft.com/office/powerpoint/2010/main" val="3983975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DFF08F-DC6B-4601-B491-B0F83F6DD2DA}" type="datetimeFigureOut">
              <a:rPr lang="en-US" smtClean="0"/>
              <a:t>5/27/2021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pic>
        <p:nvPicPr>
          <p:cNvPr id="8" name="Picture 7" descr="A close up of a sign&#10;&#10;Description automatically generated">
            <a:extLst>
              <a:ext uri="{FF2B5EF4-FFF2-40B4-BE49-F238E27FC236}">
                <a16:creationId xmlns:a16="http://schemas.microsoft.com/office/drawing/2014/main" id="{A2645F4D-9397-4AD9-9566-6CDB099351ED}"/>
              </a:ext>
            </a:extLst>
          </p:cNvPr>
          <p:cNvPicPr>
            <a:picLocks noChangeAspect="1"/>
          </p:cNvPicPr>
          <p:nvPr userDrawn="1"/>
        </p:nvPicPr>
        <p:blipFill>
          <a:blip r:embed="rId2"/>
          <a:stretch>
            <a:fillRect/>
          </a:stretch>
        </p:blipFill>
        <p:spPr>
          <a:xfrm>
            <a:off x="6257197" y="5724525"/>
            <a:ext cx="2696303" cy="876299"/>
          </a:xfrm>
          <a:prstGeom prst="rect">
            <a:avLst/>
          </a:prstGeom>
        </p:spPr>
      </p:pic>
    </p:spTree>
    <p:extLst>
      <p:ext uri="{BB962C8B-B14F-4D97-AF65-F5344CB8AC3E}">
        <p14:creationId xmlns:p14="http://schemas.microsoft.com/office/powerpoint/2010/main" val="2080951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2A79B9-0CD6-4E17-AECF-ED04C4C1F416}" type="datetimeFigureOut">
              <a:rPr lang="en-US" smtClean="0">
                <a:solidFill>
                  <a:prstClr val="black">
                    <a:tint val="75000"/>
                  </a:prstClr>
                </a:solidFill>
              </a:rPr>
              <a:pPr/>
              <a:t>5/27/2021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54187B8-CA69-4AB6-A39D-19AA7064B9B6}" type="slidenum">
              <a:rPr lang="en-US" smtClean="0">
                <a:solidFill>
                  <a:prstClr val="black">
                    <a:tint val="75000"/>
                  </a:prstClr>
                </a:solidFill>
              </a:rPr>
              <a:pPr/>
              <a:t>‹#›</a:t>
            </a:fld>
            <a:endParaRPr lang="en-US">
              <a:solidFill>
                <a:prstClr val="black">
                  <a:tint val="75000"/>
                </a:prstClr>
              </a:solidFill>
            </a:endParaRPr>
          </a:p>
        </p:txBody>
      </p:sp>
      <p:pic>
        <p:nvPicPr>
          <p:cNvPr id="9" name="Picture 8" descr="A close up of a sign&#10;&#10;Description automatically generated">
            <a:extLst>
              <a:ext uri="{FF2B5EF4-FFF2-40B4-BE49-F238E27FC236}">
                <a16:creationId xmlns:a16="http://schemas.microsoft.com/office/drawing/2014/main" id="{E9F14B2A-BA51-4C24-ABFA-63E686BAB6AC}"/>
              </a:ext>
            </a:extLst>
          </p:cNvPr>
          <p:cNvPicPr>
            <a:picLocks noChangeAspect="1"/>
          </p:cNvPicPr>
          <p:nvPr userDrawn="1"/>
        </p:nvPicPr>
        <p:blipFill>
          <a:blip r:embed="rId2"/>
          <a:stretch>
            <a:fillRect/>
          </a:stretch>
        </p:blipFill>
        <p:spPr>
          <a:xfrm>
            <a:off x="6257197" y="5724525"/>
            <a:ext cx="2696303" cy="876299"/>
          </a:xfrm>
          <a:prstGeom prst="rect">
            <a:avLst/>
          </a:prstGeom>
        </p:spPr>
      </p:pic>
    </p:spTree>
    <p:extLst>
      <p:ext uri="{BB962C8B-B14F-4D97-AF65-F5344CB8AC3E}">
        <p14:creationId xmlns:p14="http://schemas.microsoft.com/office/powerpoint/2010/main" val="1345648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5/27/2021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pic>
        <p:nvPicPr>
          <p:cNvPr id="8" name="Picture 7" descr="A close up of a sign&#10;&#10;Description automatically generated">
            <a:extLst>
              <a:ext uri="{FF2B5EF4-FFF2-40B4-BE49-F238E27FC236}">
                <a16:creationId xmlns:a16="http://schemas.microsoft.com/office/drawing/2014/main" id="{93CFAC94-15C3-4DF0-92C2-596209CA0A34}"/>
              </a:ext>
            </a:extLst>
          </p:cNvPr>
          <p:cNvPicPr>
            <a:picLocks noChangeAspect="1"/>
          </p:cNvPicPr>
          <p:nvPr userDrawn="1"/>
        </p:nvPicPr>
        <p:blipFill>
          <a:blip r:embed="rId2"/>
          <a:stretch>
            <a:fillRect/>
          </a:stretch>
        </p:blipFill>
        <p:spPr>
          <a:xfrm>
            <a:off x="6257197" y="5724525"/>
            <a:ext cx="2696303" cy="876299"/>
          </a:xfrm>
          <a:prstGeom prst="rect">
            <a:avLst/>
          </a:prstGeom>
        </p:spPr>
      </p:pic>
    </p:spTree>
    <p:extLst>
      <p:ext uri="{BB962C8B-B14F-4D97-AF65-F5344CB8AC3E}">
        <p14:creationId xmlns:p14="http://schemas.microsoft.com/office/powerpoint/2010/main" val="3536759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6DFF08F-DC6B-4601-B491-B0F83F6DD2DA}" type="datetimeFigureOut">
              <a:rPr lang="en-US" smtClean="0"/>
              <a:t>5/27/2021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pic>
        <p:nvPicPr>
          <p:cNvPr id="9" name="Picture 8" descr="A close up of a sign&#10;&#10;Description automatically generated">
            <a:extLst>
              <a:ext uri="{FF2B5EF4-FFF2-40B4-BE49-F238E27FC236}">
                <a16:creationId xmlns:a16="http://schemas.microsoft.com/office/drawing/2014/main" id="{74EC0D0B-5573-42F0-97A9-F9D1D3D7F81D}"/>
              </a:ext>
            </a:extLst>
          </p:cNvPr>
          <p:cNvPicPr>
            <a:picLocks noChangeAspect="1"/>
          </p:cNvPicPr>
          <p:nvPr userDrawn="1"/>
        </p:nvPicPr>
        <p:blipFill>
          <a:blip r:embed="rId2"/>
          <a:stretch>
            <a:fillRect/>
          </a:stretch>
        </p:blipFill>
        <p:spPr>
          <a:xfrm>
            <a:off x="6257197" y="5724525"/>
            <a:ext cx="2696303" cy="876299"/>
          </a:xfrm>
          <a:prstGeom prst="rect">
            <a:avLst/>
          </a:prstGeom>
        </p:spPr>
      </p:pic>
    </p:spTree>
    <p:extLst>
      <p:ext uri="{BB962C8B-B14F-4D97-AF65-F5344CB8AC3E}">
        <p14:creationId xmlns:p14="http://schemas.microsoft.com/office/powerpoint/2010/main" val="1647424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6DFF08F-DC6B-4601-B491-B0F83F6DD2DA}" type="datetimeFigureOut">
              <a:rPr lang="en-US" smtClean="0"/>
              <a:t>5/27/2021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pic>
        <p:nvPicPr>
          <p:cNvPr id="11" name="Picture 10" descr="A close up of a sign&#10;&#10;Description automatically generated">
            <a:extLst>
              <a:ext uri="{FF2B5EF4-FFF2-40B4-BE49-F238E27FC236}">
                <a16:creationId xmlns:a16="http://schemas.microsoft.com/office/drawing/2014/main" id="{70A60FB0-47E0-44D0-907E-A671C242812E}"/>
              </a:ext>
            </a:extLst>
          </p:cNvPr>
          <p:cNvPicPr>
            <a:picLocks noChangeAspect="1"/>
          </p:cNvPicPr>
          <p:nvPr userDrawn="1"/>
        </p:nvPicPr>
        <p:blipFill>
          <a:blip r:embed="rId2"/>
          <a:stretch>
            <a:fillRect/>
          </a:stretch>
        </p:blipFill>
        <p:spPr>
          <a:xfrm>
            <a:off x="6257197" y="5724525"/>
            <a:ext cx="2696303" cy="876299"/>
          </a:xfrm>
          <a:prstGeom prst="rect">
            <a:avLst/>
          </a:prstGeom>
        </p:spPr>
      </p:pic>
    </p:spTree>
    <p:extLst>
      <p:ext uri="{BB962C8B-B14F-4D97-AF65-F5344CB8AC3E}">
        <p14:creationId xmlns:p14="http://schemas.microsoft.com/office/powerpoint/2010/main" val="1106258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6DFF08F-DC6B-4601-B491-B0F83F6DD2DA}" type="datetimeFigureOut">
              <a:rPr lang="en-US" smtClean="0"/>
              <a:t>5/27/2021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pic>
        <p:nvPicPr>
          <p:cNvPr id="7" name="Picture 6" descr="A close up of a sign&#10;&#10;Description automatically generated">
            <a:extLst>
              <a:ext uri="{FF2B5EF4-FFF2-40B4-BE49-F238E27FC236}">
                <a16:creationId xmlns:a16="http://schemas.microsoft.com/office/drawing/2014/main" id="{9FCE3BBA-76B1-4585-94C4-CDD8D4EA5388}"/>
              </a:ext>
            </a:extLst>
          </p:cNvPr>
          <p:cNvPicPr>
            <a:picLocks noChangeAspect="1"/>
          </p:cNvPicPr>
          <p:nvPr userDrawn="1"/>
        </p:nvPicPr>
        <p:blipFill>
          <a:blip r:embed="rId2"/>
          <a:stretch>
            <a:fillRect/>
          </a:stretch>
        </p:blipFill>
        <p:spPr>
          <a:xfrm>
            <a:off x="6257197" y="5724525"/>
            <a:ext cx="2696303" cy="876299"/>
          </a:xfrm>
          <a:prstGeom prst="rect">
            <a:avLst/>
          </a:prstGeom>
        </p:spPr>
      </p:pic>
    </p:spTree>
    <p:extLst>
      <p:ext uri="{BB962C8B-B14F-4D97-AF65-F5344CB8AC3E}">
        <p14:creationId xmlns:p14="http://schemas.microsoft.com/office/powerpoint/2010/main" val="1313205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12" name="Picture 11" descr="A close up of a sign&#10;&#10;Description automatically generated">
            <a:extLst>
              <a:ext uri="{FF2B5EF4-FFF2-40B4-BE49-F238E27FC236}">
                <a16:creationId xmlns:a16="http://schemas.microsoft.com/office/drawing/2014/main" id="{E844709F-F928-4F5A-999E-3442605F4AA4}"/>
              </a:ext>
            </a:extLst>
          </p:cNvPr>
          <p:cNvPicPr>
            <a:picLocks noChangeAspect="1"/>
          </p:cNvPicPr>
          <p:nvPr userDrawn="1"/>
        </p:nvPicPr>
        <p:blipFill>
          <a:blip r:embed="rId2"/>
          <a:stretch>
            <a:fillRect/>
          </a:stretch>
        </p:blipFill>
        <p:spPr>
          <a:xfrm>
            <a:off x="6257197" y="5724525"/>
            <a:ext cx="2696303" cy="876299"/>
          </a:xfrm>
          <a:prstGeom prst="rect">
            <a:avLst/>
          </a:prstGeom>
        </p:spPr>
      </p:pic>
    </p:spTree>
    <p:extLst>
      <p:ext uri="{BB962C8B-B14F-4D97-AF65-F5344CB8AC3E}">
        <p14:creationId xmlns:p14="http://schemas.microsoft.com/office/powerpoint/2010/main" val="189384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5/27/2021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pic>
        <p:nvPicPr>
          <p:cNvPr id="9" name="Picture 8" descr="A close up of a sign&#10;&#10;Description automatically generated">
            <a:extLst>
              <a:ext uri="{FF2B5EF4-FFF2-40B4-BE49-F238E27FC236}">
                <a16:creationId xmlns:a16="http://schemas.microsoft.com/office/drawing/2014/main" id="{2E02CC5C-03F7-42E0-812D-589E9711678C}"/>
              </a:ext>
            </a:extLst>
          </p:cNvPr>
          <p:cNvPicPr>
            <a:picLocks noChangeAspect="1"/>
          </p:cNvPicPr>
          <p:nvPr userDrawn="1"/>
        </p:nvPicPr>
        <p:blipFill>
          <a:blip r:embed="rId2"/>
          <a:stretch>
            <a:fillRect/>
          </a:stretch>
        </p:blipFill>
        <p:spPr>
          <a:xfrm>
            <a:off x="6257197" y="5724525"/>
            <a:ext cx="2696303" cy="876299"/>
          </a:xfrm>
          <a:prstGeom prst="rect">
            <a:avLst/>
          </a:prstGeom>
        </p:spPr>
      </p:pic>
    </p:spTree>
    <p:extLst>
      <p:ext uri="{BB962C8B-B14F-4D97-AF65-F5344CB8AC3E}">
        <p14:creationId xmlns:p14="http://schemas.microsoft.com/office/powerpoint/2010/main" val="278959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CDD058F-B960-4439-B370-43D89816EE05}" type="datetimeFigureOut">
              <a:rPr lang="en-US" smtClean="0"/>
              <a:t>5/27/2021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229B06-CF2A-459A-8CBC-F18C1D67D2BB}" type="slidenum">
              <a:rPr lang="en-US" smtClean="0"/>
              <a:t>‹#›</a:t>
            </a:fld>
            <a:endParaRPr lang="en-US" dirty="0"/>
          </a:p>
        </p:txBody>
      </p:sp>
      <p:pic>
        <p:nvPicPr>
          <p:cNvPr id="9" name="Picture 8" descr="A close up of a sign&#10;&#10;Description automatically generated">
            <a:extLst>
              <a:ext uri="{FF2B5EF4-FFF2-40B4-BE49-F238E27FC236}">
                <a16:creationId xmlns:a16="http://schemas.microsoft.com/office/drawing/2014/main" id="{9C210071-0A03-4C78-A432-15ED282AF5B9}"/>
              </a:ext>
            </a:extLst>
          </p:cNvPr>
          <p:cNvPicPr>
            <a:picLocks noChangeAspect="1"/>
          </p:cNvPicPr>
          <p:nvPr userDrawn="1"/>
        </p:nvPicPr>
        <p:blipFill>
          <a:blip r:embed="rId2"/>
          <a:stretch>
            <a:fillRect/>
          </a:stretch>
        </p:blipFill>
        <p:spPr>
          <a:xfrm>
            <a:off x="6257197" y="5724525"/>
            <a:ext cx="2696303" cy="876299"/>
          </a:xfrm>
          <a:prstGeom prst="rect">
            <a:avLst/>
          </a:prstGeom>
        </p:spPr>
      </p:pic>
    </p:spTree>
    <p:extLst>
      <p:ext uri="{BB962C8B-B14F-4D97-AF65-F5344CB8AC3E}">
        <p14:creationId xmlns:p14="http://schemas.microsoft.com/office/powerpoint/2010/main" val="1193762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4000">
              <a:schemeClr val="accent1">
                <a:lumMod val="0"/>
                <a:lumOff val="100000"/>
                <a:alpha val="9000"/>
              </a:schemeClr>
            </a:gs>
            <a:gs pos="100000">
              <a:schemeClr val="accent1">
                <a:lumMod val="45000"/>
                <a:lumOff val="55000"/>
                <a:alpha val="50000"/>
              </a:schemeClr>
            </a:gs>
            <a:gs pos="100000">
              <a:schemeClr val="accent5"/>
            </a:gs>
            <a:gs pos="100000">
              <a:srgbClr val="002060">
                <a:lumMod val="0"/>
              </a:srgb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77D618F-45F1-004D-9F3C-813BFB2D9C3C}" type="datetimeFigureOut">
              <a:rPr lang="en-US" smtClean="0"/>
              <a:t>5/27/2021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9425A9-9C57-474E-B09C-0AD85C9D3D28}" type="slidenum">
              <a:rPr lang="en-US" smtClean="0"/>
              <a:t>‹#›</a:t>
            </a:fld>
            <a:endParaRPr lang="en-US"/>
          </a:p>
        </p:txBody>
      </p:sp>
      <p:pic>
        <p:nvPicPr>
          <p:cNvPr id="8" name="Picture 7" descr="A close up of a sign&#10;&#10;Description automatically generated">
            <a:extLst>
              <a:ext uri="{FF2B5EF4-FFF2-40B4-BE49-F238E27FC236}">
                <a16:creationId xmlns:a16="http://schemas.microsoft.com/office/drawing/2014/main" id="{68DF2901-ED84-4FA3-97CB-692ACE25B142}"/>
              </a:ext>
            </a:extLst>
          </p:cNvPr>
          <p:cNvPicPr>
            <a:picLocks noChangeAspect="1"/>
          </p:cNvPicPr>
          <p:nvPr userDrawn="1"/>
        </p:nvPicPr>
        <p:blipFill>
          <a:blip r:embed="rId13"/>
          <a:stretch>
            <a:fillRect/>
          </a:stretch>
        </p:blipFill>
        <p:spPr>
          <a:xfrm>
            <a:off x="6257197" y="5724525"/>
            <a:ext cx="2696303" cy="876299"/>
          </a:xfrm>
          <a:prstGeom prst="rect">
            <a:avLst/>
          </a:prstGeom>
        </p:spPr>
      </p:pic>
    </p:spTree>
    <p:extLst>
      <p:ext uri="{BB962C8B-B14F-4D97-AF65-F5344CB8AC3E}">
        <p14:creationId xmlns:p14="http://schemas.microsoft.com/office/powerpoint/2010/main" val="3330334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vert="horz" lIns="91440" tIns="45720" rIns="91440" bIns="45720" rtlCol="0" anchor="t">
            <a:normAutofit/>
          </a:bodyPr>
          <a:lstStyle/>
          <a:p>
            <a:r>
              <a:rPr lang="en-US" sz="2800" b="1" dirty="0"/>
              <a:t>Initial Preoperative Evaluation</a:t>
            </a:r>
          </a:p>
          <a:p>
            <a:r>
              <a:rPr lang="en-US" sz="2800" b="1" dirty="0">
                <a:cs typeface="Calibri"/>
              </a:rPr>
              <a:t>and</a:t>
            </a:r>
          </a:p>
          <a:p>
            <a:r>
              <a:rPr lang="en-US" sz="2800" b="1" dirty="0"/>
              <a:t>Establishing Goals of Care</a:t>
            </a:r>
            <a:endParaRPr lang="en-US" sz="2800" b="1" dirty="0">
              <a:cs typeface="Calibri"/>
            </a:endParaRPr>
          </a:p>
          <a:p>
            <a:endParaRPr lang="en-US" sz="2800" dirty="0">
              <a:cs typeface="Calibri"/>
            </a:endParaRPr>
          </a:p>
        </p:txBody>
      </p:sp>
      <p:sp>
        <p:nvSpPr>
          <p:cNvPr id="6" name="Title 1">
            <a:extLst>
              <a:ext uri="{FF2B5EF4-FFF2-40B4-BE49-F238E27FC236}">
                <a16:creationId xmlns:a16="http://schemas.microsoft.com/office/drawing/2014/main" id="{90B91B8F-17D5-41BD-BF0F-D3B4E95305B1}"/>
              </a:ext>
            </a:extLst>
          </p:cNvPr>
          <p:cNvSpPr txBox="1">
            <a:spLocks/>
          </p:cNvSpPr>
          <p:nvPr/>
        </p:nvSpPr>
        <p:spPr>
          <a:xfrm>
            <a:off x="301840" y="1141598"/>
            <a:ext cx="8540319" cy="2387600"/>
          </a:xfrm>
          <a:prstGeom prst="rect">
            <a:avLst/>
          </a:prstGeom>
        </p:spPr>
        <p:txBody>
          <a:bodyPr vert="horz" lIns="91440" tIns="45720" rIns="91440" bIns="45720" rtlCol="0" anchor="b">
            <a:normAutofit fontScale="975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dirty="0"/>
              <a:t>2020 ATA</a:t>
            </a:r>
            <a:r>
              <a:rPr lang="en-US" baseline="30000" dirty="0"/>
              <a:t>®</a:t>
            </a:r>
            <a:r>
              <a:rPr lang="en-US" dirty="0"/>
              <a:t> Guidelines </a:t>
            </a:r>
          </a:p>
          <a:p>
            <a:r>
              <a:rPr lang="en-US" dirty="0"/>
              <a:t>for Management of Patients with Anaplastic Thyroid Cancer</a:t>
            </a:r>
          </a:p>
        </p:txBody>
      </p:sp>
    </p:spTree>
    <p:extLst>
      <p:ext uri="{BB962C8B-B14F-4D97-AF65-F5344CB8AC3E}">
        <p14:creationId xmlns:p14="http://schemas.microsoft.com/office/powerpoint/2010/main" val="873763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2869687"/>
            <a:ext cx="6858000" cy="1118625"/>
          </a:xfrm>
        </p:spPr>
        <p:txBody>
          <a:bodyPr vert="horz" lIns="91440" tIns="45720" rIns="91440" bIns="45720" rtlCol="0" anchor="t">
            <a:normAutofit/>
          </a:bodyPr>
          <a:lstStyle/>
          <a:p>
            <a:endParaRPr lang="en-US" dirty="0"/>
          </a:p>
          <a:p>
            <a:r>
              <a:rPr lang="en-US" sz="2800" b="1" dirty="0"/>
              <a:t>Initial Preoperative Evaluation</a:t>
            </a:r>
          </a:p>
        </p:txBody>
      </p:sp>
    </p:spTree>
    <p:extLst>
      <p:ext uri="{BB962C8B-B14F-4D97-AF65-F5344CB8AC3E}">
        <p14:creationId xmlns:p14="http://schemas.microsoft.com/office/powerpoint/2010/main" val="4224119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Calibri Light"/>
              </a:rPr>
              <a:t>Labs/Imaging</a:t>
            </a:r>
          </a:p>
        </p:txBody>
      </p:sp>
      <p:sp>
        <p:nvSpPr>
          <p:cNvPr id="3" name="Content Placeholder 2"/>
          <p:cNvSpPr>
            <a:spLocks noGrp="1"/>
          </p:cNvSpPr>
          <p:nvPr>
            <p:ph idx="1"/>
          </p:nvPr>
        </p:nvSpPr>
        <p:spPr/>
        <p:txBody>
          <a:bodyPr vert="horz" lIns="91440" tIns="45720" rIns="91440" bIns="45720" rtlCol="0" anchor="t">
            <a:normAutofit/>
          </a:bodyPr>
          <a:lstStyle/>
          <a:p>
            <a:r>
              <a:rPr lang="en-US" dirty="0">
                <a:ea typeface="+mn-lt"/>
                <a:cs typeface="+mn-lt"/>
              </a:rPr>
              <a:t>A </a:t>
            </a:r>
            <a:r>
              <a:rPr lang="en-US" b="1" dirty="0">
                <a:ea typeface="+mn-lt"/>
                <a:cs typeface="+mn-lt"/>
              </a:rPr>
              <a:t>comprehensive laboratory evaluation </a:t>
            </a:r>
            <a:r>
              <a:rPr lang="en-US" dirty="0">
                <a:ea typeface="+mn-lt"/>
                <a:cs typeface="+mn-lt"/>
              </a:rPr>
              <a:t>should be performed including CBC, CMP, calcium/phosphorus, TSH/FT4, PT/PTT, Type/screen, +/- </a:t>
            </a:r>
            <a:r>
              <a:rPr lang="en-US" dirty="0" err="1">
                <a:ea typeface="+mn-lt"/>
                <a:cs typeface="+mn-lt"/>
              </a:rPr>
              <a:t>Tg</a:t>
            </a:r>
            <a:r>
              <a:rPr lang="en-US" dirty="0">
                <a:ea typeface="+mn-lt"/>
                <a:cs typeface="+mn-lt"/>
              </a:rPr>
              <a:t>.</a:t>
            </a:r>
          </a:p>
          <a:p>
            <a:endParaRPr lang="en-US" dirty="0"/>
          </a:p>
          <a:p>
            <a:r>
              <a:rPr lang="en-US" dirty="0">
                <a:ea typeface="+mn-lt"/>
                <a:cs typeface="+mn-lt"/>
              </a:rPr>
              <a:t>Initial </a:t>
            </a:r>
            <a:r>
              <a:rPr lang="en-US" b="1" dirty="0">
                <a:ea typeface="+mn-lt"/>
                <a:cs typeface="+mn-lt"/>
              </a:rPr>
              <a:t>radiological tumor staging </a:t>
            </a:r>
            <a:r>
              <a:rPr lang="en-US" dirty="0">
                <a:ea typeface="+mn-lt"/>
                <a:cs typeface="+mn-lt"/>
              </a:rPr>
              <a:t>should include cross-sectional imaging, in particular,  CT neck, chest, abdomen and pelvis with contrast (or MRI), and, if available, FDG PET/CT. Contrast enhanced imaging of the brain (MRI preferred) should also be performed, if clinically indicated (R. 6)</a:t>
            </a:r>
            <a:endParaRPr lang="en-US" dirty="0"/>
          </a:p>
          <a:p>
            <a:endParaRPr lang="en-US" dirty="0">
              <a:cs typeface="Calibri"/>
            </a:endParaRPr>
          </a:p>
          <a:p>
            <a:endParaRPr lang="en-US" dirty="0">
              <a:cs typeface="Calibri"/>
            </a:endParaRPr>
          </a:p>
          <a:p>
            <a:endParaRPr lang="en-US" dirty="0">
              <a:cs typeface="Calibri"/>
            </a:endParaRPr>
          </a:p>
          <a:p>
            <a:pPr lvl="1"/>
            <a:endParaRPr lang="en-US" dirty="0">
              <a:cs typeface="Calibri"/>
            </a:endParaRPr>
          </a:p>
        </p:txBody>
      </p:sp>
    </p:spTree>
    <p:extLst>
      <p:ext uri="{BB962C8B-B14F-4D97-AF65-F5344CB8AC3E}">
        <p14:creationId xmlns:p14="http://schemas.microsoft.com/office/powerpoint/2010/main" val="4035510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a:t>
            </a:r>
          </a:p>
        </p:txBody>
      </p:sp>
      <p:sp>
        <p:nvSpPr>
          <p:cNvPr id="3" name="Content Placeholder 2"/>
          <p:cNvSpPr>
            <a:spLocks noGrp="1"/>
          </p:cNvSpPr>
          <p:nvPr>
            <p:ph idx="1"/>
          </p:nvPr>
        </p:nvSpPr>
        <p:spPr>
          <a:xfrm>
            <a:off x="628649" y="1825625"/>
            <a:ext cx="7991567" cy="4351338"/>
          </a:xfrm>
        </p:spPr>
        <p:txBody>
          <a:bodyPr vert="horz" lIns="91440" tIns="45720" rIns="91440" bIns="45720" rtlCol="0" anchor="t">
            <a:normAutofit/>
          </a:bodyPr>
          <a:lstStyle/>
          <a:p>
            <a:r>
              <a:rPr lang="en-US" dirty="0">
                <a:ea typeface="+mn-lt"/>
                <a:cs typeface="+mn-lt"/>
              </a:rPr>
              <a:t>In the event that biopsy of a suspected metastatic disease site is clinically indicated, </a:t>
            </a:r>
            <a:r>
              <a:rPr lang="en-US" u="sng" dirty="0">
                <a:ea typeface="+mn-lt"/>
                <a:cs typeface="+mn-lt"/>
              </a:rPr>
              <a:t>primary management of ATC should not be delayed until biopsy is obtained </a:t>
            </a:r>
            <a:r>
              <a:rPr lang="en-US" dirty="0">
                <a:ea typeface="+mn-lt"/>
                <a:cs typeface="+mn-lt"/>
              </a:rPr>
              <a:t>(GPS 1)</a:t>
            </a:r>
          </a:p>
          <a:p>
            <a:pPr lvl="1"/>
            <a:r>
              <a:rPr lang="en-US" dirty="0">
                <a:ea typeface="+mn-lt"/>
                <a:cs typeface="+mn-lt"/>
              </a:rPr>
              <a:t>Biopsy of distant lesions is often unnecessary if primary tumor material is sufficient to make a diagnosis and sufficient for molecular testing.</a:t>
            </a:r>
          </a:p>
          <a:p>
            <a:r>
              <a:rPr lang="en-US" dirty="0">
                <a:ea typeface="+mn-lt"/>
                <a:cs typeface="+mn-lt"/>
              </a:rPr>
              <a:t>All </a:t>
            </a:r>
            <a:r>
              <a:rPr lang="en-US" b="1" dirty="0">
                <a:ea typeface="+mn-lt"/>
                <a:cs typeface="+mn-lt"/>
              </a:rPr>
              <a:t>critical appointments and assessments </a:t>
            </a:r>
            <a:r>
              <a:rPr lang="en-US" dirty="0">
                <a:ea typeface="+mn-lt"/>
                <a:cs typeface="+mn-lt"/>
              </a:rPr>
              <a:t>that are required prior to primary treatment of ATC </a:t>
            </a:r>
            <a:r>
              <a:rPr lang="en-US" b="1" u="sng" dirty="0">
                <a:ea typeface="+mn-lt"/>
                <a:cs typeface="+mn-lt"/>
              </a:rPr>
              <a:t>should be prioritized </a:t>
            </a:r>
            <a:r>
              <a:rPr lang="en-US" dirty="0">
                <a:ea typeface="+mn-lt"/>
                <a:cs typeface="+mn-lt"/>
              </a:rPr>
              <a:t>and completed as rapidly as possible (GPS 2)</a:t>
            </a:r>
            <a:endParaRPr lang="en-US" dirty="0"/>
          </a:p>
          <a:p>
            <a:r>
              <a:rPr lang="en-US" b="1" dirty="0">
                <a:ea typeface="+mn-lt"/>
                <a:cs typeface="+mn-lt"/>
              </a:rPr>
              <a:t>Every patient with anaplastic thyroid cancer should undergo evaluation of the vocal cords </a:t>
            </a:r>
            <a:r>
              <a:rPr lang="en-US" dirty="0">
                <a:ea typeface="+mn-lt"/>
                <a:cs typeface="+mn-lt"/>
              </a:rPr>
              <a:t>at initial presentation, and thereafter based upon changing symptoms (R.7)</a:t>
            </a:r>
          </a:p>
          <a:p>
            <a:endParaRPr lang="en-US" b="1" dirty="0">
              <a:ea typeface="+mn-lt"/>
              <a:cs typeface="+mn-lt"/>
            </a:endParaRPr>
          </a:p>
        </p:txBody>
      </p:sp>
    </p:spTree>
    <p:extLst>
      <p:ext uri="{BB962C8B-B14F-4D97-AF65-F5344CB8AC3E}">
        <p14:creationId xmlns:p14="http://schemas.microsoft.com/office/powerpoint/2010/main" val="2030950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2869687"/>
            <a:ext cx="6858000" cy="1118625"/>
          </a:xfrm>
        </p:spPr>
        <p:txBody>
          <a:bodyPr vert="horz" lIns="91440" tIns="45720" rIns="91440" bIns="45720" rtlCol="0" anchor="t">
            <a:normAutofit/>
          </a:bodyPr>
          <a:lstStyle/>
          <a:p>
            <a:endParaRPr lang="en-US" dirty="0"/>
          </a:p>
          <a:p>
            <a:r>
              <a:rPr lang="en-US" sz="2800" b="1" dirty="0"/>
              <a:t>Establishing Goals of Care</a:t>
            </a:r>
            <a:endParaRPr lang="en-US" sz="2800" b="1" dirty="0">
              <a:cs typeface="Calibri"/>
            </a:endParaRPr>
          </a:p>
        </p:txBody>
      </p:sp>
    </p:spTree>
    <p:extLst>
      <p:ext uri="{BB962C8B-B14F-4D97-AF65-F5344CB8AC3E}">
        <p14:creationId xmlns:p14="http://schemas.microsoft.com/office/powerpoint/2010/main" val="4237086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Multidisciplinary approach</a:t>
            </a:r>
          </a:p>
        </p:txBody>
      </p:sp>
      <p:sp>
        <p:nvSpPr>
          <p:cNvPr id="3" name="Content Placeholder 2"/>
          <p:cNvSpPr>
            <a:spLocks noGrp="1"/>
          </p:cNvSpPr>
          <p:nvPr>
            <p:ph idx="1"/>
          </p:nvPr>
        </p:nvSpPr>
        <p:spPr>
          <a:xfrm>
            <a:off x="628650" y="1825625"/>
            <a:ext cx="8001638" cy="4351338"/>
          </a:xfrm>
        </p:spPr>
        <p:txBody>
          <a:bodyPr vert="horz" lIns="91440" tIns="45720" rIns="91440" bIns="45720" rtlCol="0" anchor="t">
            <a:normAutofit/>
          </a:bodyPr>
          <a:lstStyle/>
          <a:p>
            <a:r>
              <a:rPr lang="en-US" b="1" dirty="0">
                <a:ea typeface="+mn-lt"/>
                <a:cs typeface="+mn-lt"/>
              </a:rPr>
              <a:t>Comprehensive disease specific multidisciplinary input should be attained before defining “goals of care” </a:t>
            </a:r>
            <a:r>
              <a:rPr lang="en-US" dirty="0">
                <a:ea typeface="+mn-lt"/>
                <a:cs typeface="+mn-lt"/>
              </a:rPr>
              <a:t>or undertaking therapeutic discussions with patients. Those involved in management decisions should include specialists highly experienced in treating anaplastic thyroid cancer (R. 8)</a:t>
            </a:r>
            <a:endParaRPr lang="en-US" b="1" dirty="0">
              <a:ea typeface="+mn-lt"/>
              <a:cs typeface="+mn-lt"/>
            </a:endParaRPr>
          </a:p>
        </p:txBody>
      </p:sp>
    </p:spTree>
    <p:extLst>
      <p:ext uri="{BB962C8B-B14F-4D97-AF65-F5344CB8AC3E}">
        <p14:creationId xmlns:p14="http://schemas.microsoft.com/office/powerpoint/2010/main" val="267107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Capacity/Advanced Directives</a:t>
            </a:r>
          </a:p>
        </p:txBody>
      </p:sp>
      <p:sp>
        <p:nvSpPr>
          <p:cNvPr id="3" name="Content Placeholder 2"/>
          <p:cNvSpPr>
            <a:spLocks noGrp="1"/>
          </p:cNvSpPr>
          <p:nvPr>
            <p:ph idx="1"/>
          </p:nvPr>
        </p:nvSpPr>
        <p:spPr/>
        <p:txBody>
          <a:bodyPr vert="horz" lIns="91440" tIns="45720" rIns="91440" bIns="45720" rtlCol="0" anchor="t">
            <a:normAutofit/>
          </a:bodyPr>
          <a:lstStyle/>
          <a:p>
            <a:r>
              <a:rPr lang="en-US" b="1" dirty="0">
                <a:ea typeface="+mn-lt"/>
                <a:cs typeface="+mn-lt"/>
              </a:rPr>
              <a:t>Patients must have understanding and decision-making capacity to consent to treatment or to make particular medical decisions. </a:t>
            </a:r>
            <a:r>
              <a:rPr lang="en-US" dirty="0">
                <a:ea typeface="+mn-lt"/>
                <a:cs typeface="+mn-lt"/>
              </a:rPr>
              <a:t> Concerns about diminished or impaired capacity should prompt mental health and/or clinical ethics consultation to assess barriers to capacity (GPS 3)</a:t>
            </a:r>
          </a:p>
          <a:p>
            <a:pPr marL="0" indent="0">
              <a:buNone/>
            </a:pPr>
            <a:endParaRPr lang="en-US" dirty="0">
              <a:ea typeface="+mn-lt"/>
              <a:cs typeface="+mn-lt"/>
            </a:endParaRPr>
          </a:p>
          <a:p>
            <a:r>
              <a:rPr lang="en-US" dirty="0">
                <a:ea typeface="+mn-lt"/>
                <a:cs typeface="+mn-lt"/>
              </a:rPr>
              <a:t>Patients should be encouraged to draft both an Advance </a:t>
            </a:r>
            <a:r>
              <a:rPr lang="en-US" u="sng" dirty="0">
                <a:ea typeface="+mn-lt"/>
                <a:cs typeface="+mn-lt"/>
              </a:rPr>
              <a:t>Directive in which they name a surrogate decision maker and list code status </a:t>
            </a:r>
            <a:r>
              <a:rPr lang="en-US" dirty="0">
                <a:ea typeface="+mn-lt"/>
                <a:cs typeface="+mn-lt"/>
              </a:rPr>
              <a:t>and other end-of-life preferences including POLST or MOST document. Circumstances where suspension of DNR may occur must be discussed with the patient as well (GPS 4)</a:t>
            </a:r>
            <a:endParaRPr lang="en-US" dirty="0"/>
          </a:p>
        </p:txBody>
      </p:sp>
    </p:spTree>
    <p:extLst>
      <p:ext uri="{BB962C8B-B14F-4D97-AF65-F5344CB8AC3E}">
        <p14:creationId xmlns:p14="http://schemas.microsoft.com/office/powerpoint/2010/main" val="804852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of care discussion</a:t>
            </a:r>
          </a:p>
        </p:txBody>
      </p:sp>
      <p:sp>
        <p:nvSpPr>
          <p:cNvPr id="3" name="Content Placeholder 2"/>
          <p:cNvSpPr>
            <a:spLocks noGrp="1"/>
          </p:cNvSpPr>
          <p:nvPr>
            <p:ph idx="1"/>
          </p:nvPr>
        </p:nvSpPr>
        <p:spPr>
          <a:xfrm>
            <a:off x="628650" y="1878893"/>
            <a:ext cx="7886700" cy="2994950"/>
          </a:xfrm>
        </p:spPr>
        <p:txBody>
          <a:bodyPr vert="horz" lIns="91440" tIns="45720" rIns="91440" bIns="45720" rtlCol="0" anchor="t">
            <a:normAutofit/>
          </a:bodyPr>
          <a:lstStyle/>
          <a:p>
            <a:r>
              <a:rPr lang="en-US" b="1" dirty="0">
                <a:ea typeface="+mn-lt"/>
                <a:cs typeface="+mn-lt"/>
              </a:rPr>
              <a:t>A “goals of care” discussion should be initiated with the patient as soon as possible</a:t>
            </a:r>
            <a:r>
              <a:rPr lang="en-US" dirty="0">
                <a:ea typeface="+mn-lt"/>
                <a:cs typeface="+mn-lt"/>
              </a:rPr>
              <a:t>. </a:t>
            </a:r>
            <a:r>
              <a:rPr lang="en-US" b="1" dirty="0">
                <a:ea typeface="+mn-lt"/>
                <a:cs typeface="+mn-lt"/>
              </a:rPr>
              <a:t> </a:t>
            </a:r>
            <a:r>
              <a:rPr lang="en-US" dirty="0">
                <a:ea typeface="+mn-lt"/>
                <a:cs typeface="+mn-lt"/>
              </a:rPr>
              <a:t>In consultation with a multidisciplinary team, a candid session should be conducted in which there is full disclosure of the potential risks and benefits of various treatment options, updated frequently, including how such options will impact the patient’s life. Treatment options discussed should include all end of life options, such as hospice and palliative care. </a:t>
            </a:r>
            <a:r>
              <a:rPr lang="en-US" b="1" dirty="0">
                <a:ea typeface="+mn-lt"/>
                <a:cs typeface="+mn-lt"/>
              </a:rPr>
              <a:t>Patient preferences should guide clinical management </a:t>
            </a:r>
            <a:r>
              <a:rPr lang="en-US" dirty="0">
                <a:ea typeface="+mn-lt"/>
                <a:cs typeface="+mn-lt"/>
              </a:rPr>
              <a:t>(GPS 5)</a:t>
            </a:r>
          </a:p>
        </p:txBody>
      </p:sp>
    </p:spTree>
    <p:extLst>
      <p:ext uri="{BB962C8B-B14F-4D97-AF65-F5344CB8AC3E}">
        <p14:creationId xmlns:p14="http://schemas.microsoft.com/office/powerpoint/2010/main" val="2677678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Palliative care- Hospice</a:t>
            </a:r>
          </a:p>
        </p:txBody>
      </p:sp>
      <p:sp>
        <p:nvSpPr>
          <p:cNvPr id="3" name="Content Placeholder 2"/>
          <p:cNvSpPr>
            <a:spLocks noGrp="1"/>
          </p:cNvSpPr>
          <p:nvPr>
            <p:ph idx="1"/>
          </p:nvPr>
        </p:nvSpPr>
        <p:spPr/>
        <p:txBody>
          <a:bodyPr vert="horz" lIns="91440" tIns="45720" rIns="91440" bIns="45720" rtlCol="0" anchor="t">
            <a:normAutofit/>
          </a:bodyPr>
          <a:lstStyle/>
          <a:p>
            <a:r>
              <a:rPr lang="en-US" b="1" dirty="0">
                <a:ea typeface="+mn-lt"/>
                <a:cs typeface="+mn-lt"/>
              </a:rPr>
              <a:t>The treatment team should include palliative care expertise at every stage of patient management </a:t>
            </a:r>
            <a:r>
              <a:rPr lang="en-US" dirty="0">
                <a:ea typeface="+mn-lt"/>
                <a:cs typeface="+mn-lt"/>
              </a:rPr>
              <a:t>to help with pain and symptom control, as well as addressing psychosocial and spiritual issues (R. 9)</a:t>
            </a:r>
          </a:p>
          <a:p>
            <a:r>
              <a:rPr lang="en-US" b="1" dirty="0">
                <a:ea typeface="+mn-lt"/>
                <a:cs typeface="+mn-lt"/>
              </a:rPr>
              <a:t>The treatment team should engage hospice care for ATC patients who decline therapies against their tumor intending to prolong life</a:t>
            </a:r>
            <a:r>
              <a:rPr lang="en-US" dirty="0">
                <a:ea typeface="+mn-lt"/>
                <a:cs typeface="+mn-lt"/>
              </a:rPr>
              <a:t>, yet who still require symptom and pain relief spanning the remainder of their illness (R.10)</a:t>
            </a:r>
          </a:p>
          <a:p>
            <a:r>
              <a:rPr lang="en-US" dirty="0">
                <a:ea typeface="+mn-lt"/>
                <a:cs typeface="+mn-lt"/>
              </a:rPr>
              <a:t>At all stages of palliative care and hospice care in ATC patients, practitioners should be aware of Family Systems, and how they affect patient decision-making (R.11)</a:t>
            </a:r>
          </a:p>
        </p:txBody>
      </p:sp>
    </p:spTree>
    <p:extLst>
      <p:ext uri="{BB962C8B-B14F-4D97-AF65-F5344CB8AC3E}">
        <p14:creationId xmlns:p14="http://schemas.microsoft.com/office/powerpoint/2010/main" val="2229433588"/>
      </p:ext>
    </p:extLst>
  </p:cSld>
  <p:clrMapOvr>
    <a:masterClrMapping/>
  </p:clrMapOvr>
</p:sld>
</file>

<file path=ppt/theme/theme1.xml><?xml version="1.0" encoding="utf-8"?>
<a:theme xmlns:a="http://schemas.openxmlformats.org/drawingml/2006/main" name="ATA log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TA logo" id="{AB4233AE-1E12-4577-AC4D-C896008AAA57}" vid="{111F52A6-EA35-474F-9751-60C4795DEFC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TotalTime>
  <Words>576</Words>
  <Application>Microsoft Office PowerPoint</Application>
  <PresentationFormat>On-screen Show (4:3)</PresentationFormat>
  <Paragraphs>33</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Avenir Next LT Pro</vt:lpstr>
      <vt:lpstr>Calibri</vt:lpstr>
      <vt:lpstr>ATA logo</vt:lpstr>
      <vt:lpstr>PowerPoint Presentation</vt:lpstr>
      <vt:lpstr>PowerPoint Presentation</vt:lpstr>
      <vt:lpstr>Labs/Imaging</vt:lpstr>
      <vt:lpstr>Evaluation</vt:lpstr>
      <vt:lpstr>PowerPoint Presentation</vt:lpstr>
      <vt:lpstr>Multidisciplinary approach</vt:lpstr>
      <vt:lpstr>Capacity/Advanced Directives</vt:lpstr>
      <vt:lpstr>Goals of care discussion</vt:lpstr>
      <vt:lpstr>Palliative care- Hospice</vt:lpstr>
    </vt:vector>
  </TitlesOfParts>
  <Company>Heritage Medical Associates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 ATA Guidelines for Management of Patients with Anaplastic Thyroid Cancer</dc:title>
  <dc:creator>Cheryl Fassler, MD, F.A.C.P.</dc:creator>
  <cp:lastModifiedBy>Carrie Prewitt</cp:lastModifiedBy>
  <cp:revision>242</cp:revision>
  <dcterms:created xsi:type="dcterms:W3CDTF">2021-02-06T17:03:56Z</dcterms:created>
  <dcterms:modified xsi:type="dcterms:W3CDTF">2021-05-27T19:58:00Z</dcterms:modified>
</cp:coreProperties>
</file>