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0"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rie Prewitt" initials="CP" lastIdx="2" clrIdx="0">
    <p:extLst>
      <p:ext uri="{19B8F6BF-5375-455C-9EA6-DF929625EA0E}">
        <p15:presenceInfo xmlns:p15="http://schemas.microsoft.com/office/powerpoint/2012/main" userId="S::cprewitt@thyroid.org::5952cdd4-5c0c-4bc5-9a34-4992b4ddaa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C95FC0-EBC6-49D9-8FC3-39587BD37397}" v="2" dt="2021-04-17T19:05:02.8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48486e1ac2bd6b51cb68980565743f1287ada8c59a8b48d126e66326180638ee::" providerId="AD" clId="Web-{4250573F-6E56-E67C-C4A7-4A8E22377699}"/>
    <pc:docChg chg="modSld">
      <pc:chgData name="Guest User" userId="S::urn:spo:anon#48486e1ac2bd6b51cb68980565743f1287ada8c59a8b48d126e66326180638ee::" providerId="AD" clId="Web-{4250573F-6E56-E67C-C4A7-4A8E22377699}" dt="2021-03-11T01:48:00.568" v="133" actId="20577"/>
      <pc:docMkLst>
        <pc:docMk/>
      </pc:docMkLst>
      <pc:sldChg chg="modSp">
        <pc:chgData name="Guest User" userId="S::urn:spo:anon#48486e1ac2bd6b51cb68980565743f1287ada8c59a8b48d126e66326180638ee::" providerId="AD" clId="Web-{4250573F-6E56-E67C-C4A7-4A8E22377699}" dt="2021-03-11T01:36:40.741" v="73" actId="20577"/>
        <pc:sldMkLst>
          <pc:docMk/>
          <pc:sldMk cId="384218488" sldId="257"/>
        </pc:sldMkLst>
        <pc:spChg chg="mod">
          <ac:chgData name="Guest User" userId="S::urn:spo:anon#48486e1ac2bd6b51cb68980565743f1287ada8c59a8b48d126e66326180638ee::" providerId="AD" clId="Web-{4250573F-6E56-E67C-C4A7-4A8E22377699}" dt="2021-03-11T01:36:40.741" v="73" actId="20577"/>
          <ac:spMkLst>
            <pc:docMk/>
            <pc:sldMk cId="384218488" sldId="257"/>
            <ac:spMk id="3" creationId="{00000000-0000-0000-0000-000000000000}"/>
          </ac:spMkLst>
        </pc:spChg>
      </pc:sldChg>
      <pc:sldChg chg="modSp">
        <pc:chgData name="Guest User" userId="S::urn:spo:anon#48486e1ac2bd6b51cb68980565743f1287ada8c59a8b48d126e66326180638ee::" providerId="AD" clId="Web-{4250573F-6E56-E67C-C4A7-4A8E22377699}" dt="2021-03-11T01:38:05.087" v="86" actId="20577"/>
        <pc:sldMkLst>
          <pc:docMk/>
          <pc:sldMk cId="3020549909" sldId="258"/>
        </pc:sldMkLst>
        <pc:spChg chg="mod">
          <ac:chgData name="Guest User" userId="S::urn:spo:anon#48486e1ac2bd6b51cb68980565743f1287ada8c59a8b48d126e66326180638ee::" providerId="AD" clId="Web-{4250573F-6E56-E67C-C4A7-4A8E22377699}" dt="2021-03-11T01:38:05.087" v="86" actId="20577"/>
          <ac:spMkLst>
            <pc:docMk/>
            <pc:sldMk cId="3020549909" sldId="258"/>
            <ac:spMk id="3" creationId="{00000000-0000-0000-0000-000000000000}"/>
          </ac:spMkLst>
        </pc:spChg>
      </pc:sldChg>
      <pc:sldChg chg="modSp">
        <pc:chgData name="Guest User" userId="S::urn:spo:anon#48486e1ac2bd6b51cb68980565743f1287ada8c59a8b48d126e66326180638ee::" providerId="AD" clId="Web-{4250573F-6E56-E67C-C4A7-4A8E22377699}" dt="2021-03-11T01:39:48.745" v="110" actId="20577"/>
        <pc:sldMkLst>
          <pc:docMk/>
          <pc:sldMk cId="2030950863" sldId="259"/>
        </pc:sldMkLst>
        <pc:spChg chg="mod">
          <ac:chgData name="Guest User" userId="S::urn:spo:anon#48486e1ac2bd6b51cb68980565743f1287ada8c59a8b48d126e66326180638ee::" providerId="AD" clId="Web-{4250573F-6E56-E67C-C4A7-4A8E22377699}" dt="2021-03-11T01:39:48.745" v="110" actId="20577"/>
          <ac:spMkLst>
            <pc:docMk/>
            <pc:sldMk cId="2030950863" sldId="259"/>
            <ac:spMk id="3" creationId="{00000000-0000-0000-0000-000000000000}"/>
          </ac:spMkLst>
        </pc:spChg>
      </pc:sldChg>
      <pc:sldChg chg="modSp">
        <pc:chgData name="Guest User" userId="S::urn:spo:anon#48486e1ac2bd6b51cb68980565743f1287ada8c59a8b48d126e66326180638ee::" providerId="AD" clId="Web-{4250573F-6E56-E67C-C4A7-4A8E22377699}" dt="2021-03-11T01:48:00.568" v="133" actId="20577"/>
        <pc:sldMkLst>
          <pc:docMk/>
          <pc:sldMk cId="857010792" sldId="262"/>
        </pc:sldMkLst>
        <pc:spChg chg="mod">
          <ac:chgData name="Guest User" userId="S::urn:spo:anon#48486e1ac2bd6b51cb68980565743f1287ada8c59a8b48d126e66326180638ee::" providerId="AD" clId="Web-{4250573F-6E56-E67C-C4A7-4A8E22377699}" dt="2021-03-11T01:48:00.568" v="133" actId="20577"/>
          <ac:spMkLst>
            <pc:docMk/>
            <pc:sldMk cId="857010792" sldId="262"/>
            <ac:spMk id="3" creationId="{00000000-0000-0000-0000-000000000000}"/>
          </ac:spMkLst>
        </pc:spChg>
      </pc:sldChg>
      <pc:sldChg chg="modSp">
        <pc:chgData name="Guest User" userId="S::urn:spo:anon#48486e1ac2bd6b51cb68980565743f1287ada8c59a8b48d126e66326180638ee::" providerId="AD" clId="Web-{4250573F-6E56-E67C-C4A7-4A8E22377699}" dt="2021-03-11T01:43:44.656" v="125" actId="20577"/>
        <pc:sldMkLst>
          <pc:docMk/>
          <pc:sldMk cId="1621111466" sldId="264"/>
        </pc:sldMkLst>
        <pc:spChg chg="mod">
          <ac:chgData name="Guest User" userId="S::urn:spo:anon#48486e1ac2bd6b51cb68980565743f1287ada8c59a8b48d126e66326180638ee::" providerId="AD" clId="Web-{4250573F-6E56-E67C-C4A7-4A8E22377699}" dt="2021-03-11T01:43:44.656" v="125" actId="20577"/>
          <ac:spMkLst>
            <pc:docMk/>
            <pc:sldMk cId="1621111466" sldId="264"/>
            <ac:spMk id="3" creationId="{00000000-0000-0000-0000-000000000000}"/>
          </ac:spMkLst>
        </pc:spChg>
      </pc:sldChg>
      <pc:sldChg chg="modSp">
        <pc:chgData name="Guest User" userId="S::urn:spo:anon#48486e1ac2bd6b51cb68980565743f1287ada8c59a8b48d126e66326180638ee::" providerId="AD" clId="Web-{4250573F-6E56-E67C-C4A7-4A8E22377699}" dt="2021-03-11T01:46:48.113" v="131" actId="20577"/>
        <pc:sldMkLst>
          <pc:docMk/>
          <pc:sldMk cId="1660535141" sldId="265"/>
        </pc:sldMkLst>
        <pc:spChg chg="mod">
          <ac:chgData name="Guest User" userId="S::urn:spo:anon#48486e1ac2bd6b51cb68980565743f1287ada8c59a8b48d126e66326180638ee::" providerId="AD" clId="Web-{4250573F-6E56-E67C-C4A7-4A8E22377699}" dt="2021-03-11T01:46:48.113" v="131" actId="20577"/>
          <ac:spMkLst>
            <pc:docMk/>
            <pc:sldMk cId="1660535141" sldId="265"/>
            <ac:spMk id="3" creationId="{00000000-0000-0000-0000-000000000000}"/>
          </ac:spMkLst>
        </pc:spChg>
      </pc:sldChg>
    </pc:docChg>
  </pc:docChgLst>
  <pc:docChgLst>
    <pc:chgData name="Guest User" userId="S::urn:spo:anon#48486e1ac2bd6b51cb68980565743f1287ada8c59a8b48d126e66326180638ee::" providerId="AD" clId="Web-{76AA1CEF-201D-DADB-59C2-E1CDC7566C94}"/>
    <pc:docChg chg="modSld">
      <pc:chgData name="Guest User" userId="S::urn:spo:anon#48486e1ac2bd6b51cb68980565743f1287ada8c59a8b48d126e66326180638ee::" providerId="AD" clId="Web-{76AA1CEF-201D-DADB-59C2-E1CDC7566C94}" dt="2021-04-17T17:51:04.894" v="6" actId="20577"/>
      <pc:docMkLst>
        <pc:docMk/>
      </pc:docMkLst>
      <pc:sldChg chg="modSp">
        <pc:chgData name="Guest User" userId="S::urn:spo:anon#48486e1ac2bd6b51cb68980565743f1287ada8c59a8b48d126e66326180638ee::" providerId="AD" clId="Web-{76AA1CEF-201D-DADB-59C2-E1CDC7566C94}" dt="2021-04-17T17:51:04.894" v="6" actId="20577"/>
        <pc:sldMkLst>
          <pc:docMk/>
          <pc:sldMk cId="3554237054" sldId="266"/>
        </pc:sldMkLst>
        <pc:spChg chg="mod">
          <ac:chgData name="Guest User" userId="S::urn:spo:anon#48486e1ac2bd6b51cb68980565743f1287ada8c59a8b48d126e66326180638ee::" providerId="AD" clId="Web-{76AA1CEF-201D-DADB-59C2-E1CDC7566C94}" dt="2021-04-17T17:51:04.894" v="6" actId="20577"/>
          <ac:spMkLst>
            <pc:docMk/>
            <pc:sldMk cId="3554237054" sldId="266"/>
            <ac:spMk id="3" creationId="{2DE393AC-7430-49D1-88F0-207C2CD0E4AE}"/>
          </ac:spMkLst>
        </pc:spChg>
      </pc:sldChg>
    </pc:docChg>
  </pc:docChgLst>
  <pc:docChgLst>
    <pc:chgData name="Carrie Prewitt" userId="5952cdd4-5c0c-4bc5-9a34-4992b4ddaa26" providerId="ADAL" clId="{D83ACDEA-36CE-417D-8183-7C1583D24D26}"/>
    <pc:docChg chg="addSld modSld">
      <pc:chgData name="Carrie Prewitt" userId="5952cdd4-5c0c-4bc5-9a34-4992b4ddaa26" providerId="ADAL" clId="{D83ACDEA-36CE-417D-8183-7C1583D24D26}" dt="2021-03-11T00:00:59.870" v="27" actId="20577"/>
      <pc:docMkLst>
        <pc:docMk/>
      </pc:docMkLst>
      <pc:sldChg chg="modSp new mod">
        <pc:chgData name="Carrie Prewitt" userId="5952cdd4-5c0c-4bc5-9a34-4992b4ddaa26" providerId="ADAL" clId="{D83ACDEA-36CE-417D-8183-7C1583D24D26}" dt="2021-03-11T00:00:59.870" v="27" actId="20577"/>
        <pc:sldMkLst>
          <pc:docMk/>
          <pc:sldMk cId="3554237054" sldId="266"/>
        </pc:sldMkLst>
        <pc:spChg chg="mod">
          <ac:chgData name="Carrie Prewitt" userId="5952cdd4-5c0c-4bc5-9a34-4992b4ddaa26" providerId="ADAL" clId="{D83ACDEA-36CE-417D-8183-7C1583D24D26}" dt="2021-03-11T00:00:59.870" v="27" actId="20577"/>
          <ac:spMkLst>
            <pc:docMk/>
            <pc:sldMk cId="3554237054" sldId="266"/>
            <ac:spMk id="2" creationId="{D23C843D-BDC8-4623-A322-9A6B16CFD506}"/>
          </ac:spMkLst>
        </pc:spChg>
      </pc:sldChg>
    </pc:docChg>
  </pc:docChgLst>
  <pc:docChgLst>
    <pc:chgData name="Guest User" userId="S::urn:spo:anon#48486e1ac2bd6b51cb68980565743f1287ada8c59a8b48d126e66326180638ee::" providerId="AD" clId="Web-{F70DB39F-80E7-C000-0664-F5719988A82C}"/>
    <pc:docChg chg="modSld">
      <pc:chgData name="Guest User" userId="S::urn:spo:anon#48486e1ac2bd6b51cb68980565743f1287ada8c59a8b48d126e66326180638ee::" providerId="AD" clId="Web-{F70DB39F-80E7-C000-0664-F5719988A82C}" dt="2021-03-11T00:54:43.220" v="4" actId="20577"/>
      <pc:docMkLst>
        <pc:docMk/>
      </pc:docMkLst>
      <pc:sldChg chg="modSp">
        <pc:chgData name="Guest User" userId="S::urn:spo:anon#48486e1ac2bd6b51cb68980565743f1287ada8c59a8b48d126e66326180638ee::" providerId="AD" clId="Web-{F70DB39F-80E7-C000-0664-F5719988A82C}" dt="2021-03-11T00:54:43.220" v="4" actId="20577"/>
        <pc:sldMkLst>
          <pc:docMk/>
          <pc:sldMk cId="857010792" sldId="262"/>
        </pc:sldMkLst>
        <pc:spChg chg="mod">
          <ac:chgData name="Guest User" userId="S::urn:spo:anon#48486e1ac2bd6b51cb68980565743f1287ada8c59a8b48d126e66326180638ee::" providerId="AD" clId="Web-{F70DB39F-80E7-C000-0664-F5719988A82C}" dt="2021-03-11T00:54:43.220" v="4" actId="20577"/>
          <ac:spMkLst>
            <pc:docMk/>
            <pc:sldMk cId="857010792" sldId="262"/>
            <ac:spMk id="3" creationId="{00000000-0000-0000-0000-000000000000}"/>
          </ac:spMkLst>
        </pc:spChg>
      </pc:sldChg>
    </pc:docChg>
  </pc:docChgLst>
  <pc:docChgLst>
    <pc:chgData name="Carrie Prewitt" userId="5952cdd4-5c0c-4bc5-9a34-4992b4ddaa26" providerId="ADAL" clId="{56C95FC0-EBC6-49D9-8FC3-39587BD37397}"/>
    <pc:docChg chg="undo custSel delSld modSld">
      <pc:chgData name="Carrie Prewitt" userId="5952cdd4-5c0c-4bc5-9a34-4992b4ddaa26" providerId="ADAL" clId="{56C95FC0-EBC6-49D9-8FC3-39587BD37397}" dt="2021-05-27T19:59:49.350" v="267" actId="1076"/>
      <pc:docMkLst>
        <pc:docMk/>
      </pc:docMkLst>
      <pc:sldChg chg="modSp mod addCm delCm modCm">
        <pc:chgData name="Carrie Prewitt" userId="5952cdd4-5c0c-4bc5-9a34-4992b4ddaa26" providerId="ADAL" clId="{56C95FC0-EBC6-49D9-8FC3-39587BD37397}" dt="2021-04-29T16:32:50.321" v="193" actId="1592"/>
        <pc:sldMkLst>
          <pc:docMk/>
          <pc:sldMk cId="1234698254" sldId="260"/>
        </pc:sldMkLst>
        <pc:spChg chg="mod">
          <ac:chgData name="Carrie Prewitt" userId="5952cdd4-5c0c-4bc5-9a34-4992b4ddaa26" providerId="ADAL" clId="{56C95FC0-EBC6-49D9-8FC3-39587BD37397}" dt="2021-04-17T19:21:13.444" v="169" actId="20577"/>
          <ac:spMkLst>
            <pc:docMk/>
            <pc:sldMk cId="1234698254" sldId="260"/>
            <ac:spMk id="2" creationId="{00000000-0000-0000-0000-000000000000}"/>
          </ac:spMkLst>
        </pc:spChg>
        <pc:spChg chg="mod">
          <ac:chgData name="Carrie Prewitt" userId="5952cdd4-5c0c-4bc5-9a34-4992b4ddaa26" providerId="ADAL" clId="{56C95FC0-EBC6-49D9-8FC3-39587BD37397}" dt="2021-04-17T19:24:38.736" v="191" actId="20577"/>
          <ac:spMkLst>
            <pc:docMk/>
            <pc:sldMk cId="1234698254" sldId="260"/>
            <ac:spMk id="3" creationId="{00000000-0000-0000-0000-000000000000}"/>
          </ac:spMkLst>
        </pc:spChg>
      </pc:sldChg>
      <pc:sldChg chg="modSp mod">
        <pc:chgData name="Carrie Prewitt" userId="5952cdd4-5c0c-4bc5-9a34-4992b4ddaa26" providerId="ADAL" clId="{56C95FC0-EBC6-49D9-8FC3-39587BD37397}" dt="2021-05-27T19:58:39.935" v="261" actId="403"/>
        <pc:sldMkLst>
          <pc:docMk/>
          <pc:sldMk cId="4035510995" sldId="261"/>
        </pc:sldMkLst>
        <pc:spChg chg="mod">
          <ac:chgData name="Carrie Prewitt" userId="5952cdd4-5c0c-4bc5-9a34-4992b4ddaa26" providerId="ADAL" clId="{56C95FC0-EBC6-49D9-8FC3-39587BD37397}" dt="2021-05-27T19:58:39.935" v="261" actId="403"/>
          <ac:spMkLst>
            <pc:docMk/>
            <pc:sldMk cId="4035510995" sldId="261"/>
            <ac:spMk id="3" creationId="{00000000-0000-0000-0000-000000000000}"/>
          </ac:spMkLst>
        </pc:spChg>
      </pc:sldChg>
      <pc:sldChg chg="modSp mod">
        <pc:chgData name="Carrie Prewitt" userId="5952cdd4-5c0c-4bc5-9a34-4992b4ddaa26" providerId="ADAL" clId="{56C95FC0-EBC6-49D9-8FC3-39587BD37397}" dt="2021-05-27T19:59:49.350" v="267" actId="1076"/>
        <pc:sldMkLst>
          <pc:docMk/>
          <pc:sldMk cId="857010792" sldId="262"/>
        </pc:sldMkLst>
        <pc:spChg chg="mod">
          <ac:chgData name="Carrie Prewitt" userId="5952cdd4-5c0c-4bc5-9a34-4992b4ddaa26" providerId="ADAL" clId="{56C95FC0-EBC6-49D9-8FC3-39587BD37397}" dt="2021-05-27T19:59:49.350" v="267" actId="1076"/>
          <ac:spMkLst>
            <pc:docMk/>
            <pc:sldMk cId="857010792" sldId="262"/>
            <ac:spMk id="3" creationId="{00000000-0000-0000-0000-000000000000}"/>
          </ac:spMkLst>
        </pc:spChg>
      </pc:sldChg>
      <pc:sldChg chg="modSp mod">
        <pc:chgData name="Carrie Prewitt" userId="5952cdd4-5c0c-4bc5-9a34-4992b4ddaa26" providerId="ADAL" clId="{56C95FC0-EBC6-49D9-8FC3-39587BD37397}" dt="2021-05-27T19:59:35.123" v="264" actId="948"/>
        <pc:sldMkLst>
          <pc:docMk/>
          <pc:sldMk cId="1072354245" sldId="263"/>
        </pc:sldMkLst>
        <pc:spChg chg="mod">
          <ac:chgData name="Carrie Prewitt" userId="5952cdd4-5c0c-4bc5-9a34-4992b4ddaa26" providerId="ADAL" clId="{56C95FC0-EBC6-49D9-8FC3-39587BD37397}" dt="2021-05-27T19:59:35.123" v="264" actId="948"/>
          <ac:spMkLst>
            <pc:docMk/>
            <pc:sldMk cId="1072354245" sldId="263"/>
            <ac:spMk id="3" creationId="{00000000-0000-0000-0000-000000000000}"/>
          </ac:spMkLst>
        </pc:spChg>
      </pc:sldChg>
      <pc:sldChg chg="modSp del mod">
        <pc:chgData name="Carrie Prewitt" userId="5952cdd4-5c0c-4bc5-9a34-4992b4ddaa26" providerId="ADAL" clId="{56C95FC0-EBC6-49D9-8FC3-39587BD37397}" dt="2021-05-27T19:58:19.564" v="260" actId="2696"/>
        <pc:sldMkLst>
          <pc:docMk/>
          <pc:sldMk cId="3554237054" sldId="266"/>
        </pc:sldMkLst>
        <pc:spChg chg="mod">
          <ac:chgData name="Carrie Prewitt" userId="5952cdd4-5c0c-4bc5-9a34-4992b4ddaa26" providerId="ADAL" clId="{56C95FC0-EBC6-49D9-8FC3-39587BD37397}" dt="2021-04-29T16:33:42.263" v="259" actId="20577"/>
          <ac:spMkLst>
            <pc:docMk/>
            <pc:sldMk cId="3554237054" sldId="266"/>
            <ac:spMk id="3" creationId="{2DE393AC-7430-49D1-88F0-207C2CD0E4AE}"/>
          </ac:spMkLst>
        </pc:spChg>
      </pc:sldChg>
    </pc:docChg>
  </pc:docChgLst>
  <pc:docChgLst>
    <pc:chgData name="Carrie Prewitt" userId="5952cdd4-5c0c-4bc5-9a34-4992b4ddaa26" providerId="ADAL" clId="{289DE13A-1F2A-4CD5-87AB-06259850313C}"/>
    <pc:docChg chg="custSel addSld delSld modSld delMainMaster modMainMaster">
      <pc:chgData name="Carrie Prewitt" userId="5952cdd4-5c0c-4bc5-9a34-4992b4ddaa26" providerId="ADAL" clId="{289DE13A-1F2A-4CD5-87AB-06259850313C}" dt="2021-02-22T16:15:15.366" v="32" actId="947"/>
      <pc:docMkLst>
        <pc:docMk/>
      </pc:docMkLst>
      <pc:sldChg chg="modSp mod modClrScheme chgLayout">
        <pc:chgData name="Carrie Prewitt" userId="5952cdd4-5c0c-4bc5-9a34-4992b4ddaa26" providerId="ADAL" clId="{289DE13A-1F2A-4CD5-87AB-06259850313C}" dt="2021-02-22T16:15:15.366" v="32" actId="947"/>
        <pc:sldMkLst>
          <pc:docMk/>
          <pc:sldMk cId="873763231" sldId="256"/>
        </pc:sldMkLst>
        <pc:spChg chg="mod ord">
          <ac:chgData name="Carrie Prewitt" userId="5952cdd4-5c0c-4bc5-9a34-4992b4ddaa26" providerId="ADAL" clId="{289DE13A-1F2A-4CD5-87AB-06259850313C}" dt="2021-02-22T16:15:15.366" v="32" actId="947"/>
          <ac:spMkLst>
            <pc:docMk/>
            <pc:sldMk cId="873763231" sldId="256"/>
            <ac:spMk id="2" creationId="{00000000-0000-0000-0000-000000000000}"/>
          </ac:spMkLst>
        </pc:spChg>
        <pc:spChg chg="mod ord">
          <ac:chgData name="Carrie Prewitt" userId="5952cdd4-5c0c-4bc5-9a34-4992b4ddaa26" providerId="ADAL" clId="{289DE13A-1F2A-4CD5-87AB-06259850313C}" dt="2021-02-22T16:13:23.359" v="28" actId="27636"/>
          <ac:spMkLst>
            <pc:docMk/>
            <pc:sldMk cId="873763231" sldId="256"/>
            <ac:spMk id="3" creationId="{00000000-0000-0000-0000-000000000000}"/>
          </ac:spMkLst>
        </pc:spChg>
      </pc:sldChg>
      <pc:sldChg chg="modSp mod modClrScheme chgLayout">
        <pc:chgData name="Carrie Prewitt" userId="5952cdd4-5c0c-4bc5-9a34-4992b4ddaa26" providerId="ADAL" clId="{289DE13A-1F2A-4CD5-87AB-06259850313C}" dt="2021-02-22T16:12:31.453" v="14" actId="27636"/>
        <pc:sldMkLst>
          <pc:docMk/>
          <pc:sldMk cId="384218488" sldId="257"/>
        </pc:sldMkLst>
        <pc:spChg chg="mod ord">
          <ac:chgData name="Carrie Prewitt" userId="5952cdd4-5c0c-4bc5-9a34-4992b4ddaa26" providerId="ADAL" clId="{289DE13A-1F2A-4CD5-87AB-06259850313C}" dt="2021-02-22T16:12:31.428" v="13" actId="700"/>
          <ac:spMkLst>
            <pc:docMk/>
            <pc:sldMk cId="384218488" sldId="257"/>
            <ac:spMk id="2" creationId="{00000000-0000-0000-0000-000000000000}"/>
          </ac:spMkLst>
        </pc:spChg>
        <pc:spChg chg="mod ord">
          <ac:chgData name="Carrie Prewitt" userId="5952cdd4-5c0c-4bc5-9a34-4992b4ddaa26" providerId="ADAL" clId="{289DE13A-1F2A-4CD5-87AB-06259850313C}" dt="2021-02-22T16:12:31.453" v="14" actId="27636"/>
          <ac:spMkLst>
            <pc:docMk/>
            <pc:sldMk cId="384218488" sldId="257"/>
            <ac:spMk id="3" creationId="{00000000-0000-0000-0000-000000000000}"/>
          </ac:spMkLst>
        </pc:spChg>
      </pc:sldChg>
      <pc:sldChg chg="modSp mod modClrScheme chgLayout">
        <pc:chgData name="Carrie Prewitt" userId="5952cdd4-5c0c-4bc5-9a34-4992b4ddaa26" providerId="ADAL" clId="{289DE13A-1F2A-4CD5-87AB-06259850313C}" dt="2021-02-22T16:12:31.497" v="15" actId="27636"/>
        <pc:sldMkLst>
          <pc:docMk/>
          <pc:sldMk cId="3020549909" sldId="258"/>
        </pc:sldMkLst>
        <pc:spChg chg="mod ord">
          <ac:chgData name="Carrie Prewitt" userId="5952cdd4-5c0c-4bc5-9a34-4992b4ddaa26" providerId="ADAL" clId="{289DE13A-1F2A-4CD5-87AB-06259850313C}" dt="2021-02-22T16:12:31.428" v="13" actId="700"/>
          <ac:spMkLst>
            <pc:docMk/>
            <pc:sldMk cId="3020549909" sldId="258"/>
            <ac:spMk id="2" creationId="{00000000-0000-0000-0000-000000000000}"/>
          </ac:spMkLst>
        </pc:spChg>
        <pc:spChg chg="mod ord">
          <ac:chgData name="Carrie Prewitt" userId="5952cdd4-5c0c-4bc5-9a34-4992b4ddaa26" providerId="ADAL" clId="{289DE13A-1F2A-4CD5-87AB-06259850313C}" dt="2021-02-22T16:12:31.497" v="15" actId="27636"/>
          <ac:spMkLst>
            <pc:docMk/>
            <pc:sldMk cId="3020549909" sldId="258"/>
            <ac:spMk id="3" creationId="{00000000-0000-0000-0000-000000000000}"/>
          </ac:spMkLst>
        </pc:spChg>
      </pc:sldChg>
      <pc:sldChg chg="modSp mod modClrScheme chgLayout">
        <pc:chgData name="Carrie Prewitt" userId="5952cdd4-5c0c-4bc5-9a34-4992b4ddaa26" providerId="ADAL" clId="{289DE13A-1F2A-4CD5-87AB-06259850313C}" dt="2021-02-22T16:12:31.527" v="16" actId="27636"/>
        <pc:sldMkLst>
          <pc:docMk/>
          <pc:sldMk cId="2030950863" sldId="259"/>
        </pc:sldMkLst>
        <pc:spChg chg="mod ord">
          <ac:chgData name="Carrie Prewitt" userId="5952cdd4-5c0c-4bc5-9a34-4992b4ddaa26" providerId="ADAL" clId="{289DE13A-1F2A-4CD5-87AB-06259850313C}" dt="2021-02-22T16:12:31.428" v="13" actId="700"/>
          <ac:spMkLst>
            <pc:docMk/>
            <pc:sldMk cId="2030950863" sldId="259"/>
            <ac:spMk id="2" creationId="{00000000-0000-0000-0000-000000000000}"/>
          </ac:spMkLst>
        </pc:spChg>
        <pc:spChg chg="mod ord">
          <ac:chgData name="Carrie Prewitt" userId="5952cdd4-5c0c-4bc5-9a34-4992b4ddaa26" providerId="ADAL" clId="{289DE13A-1F2A-4CD5-87AB-06259850313C}" dt="2021-02-22T16:12:31.527" v="16" actId="27636"/>
          <ac:spMkLst>
            <pc:docMk/>
            <pc:sldMk cId="2030950863" sldId="259"/>
            <ac:spMk id="3" creationId="{00000000-0000-0000-0000-000000000000}"/>
          </ac:spMkLst>
        </pc:spChg>
      </pc:sldChg>
      <pc:sldChg chg="modSp mod modClrScheme chgLayout">
        <pc:chgData name="Carrie Prewitt" userId="5952cdd4-5c0c-4bc5-9a34-4992b4ddaa26" providerId="ADAL" clId="{289DE13A-1F2A-4CD5-87AB-06259850313C}" dt="2021-02-22T16:12:31.538" v="17" actId="27636"/>
        <pc:sldMkLst>
          <pc:docMk/>
          <pc:sldMk cId="1234698254" sldId="260"/>
        </pc:sldMkLst>
        <pc:spChg chg="mod ord">
          <ac:chgData name="Carrie Prewitt" userId="5952cdd4-5c0c-4bc5-9a34-4992b4ddaa26" providerId="ADAL" clId="{289DE13A-1F2A-4CD5-87AB-06259850313C}" dt="2021-02-22T16:12:31.428" v="13" actId="700"/>
          <ac:spMkLst>
            <pc:docMk/>
            <pc:sldMk cId="1234698254" sldId="260"/>
            <ac:spMk id="2" creationId="{00000000-0000-0000-0000-000000000000}"/>
          </ac:spMkLst>
        </pc:spChg>
        <pc:spChg chg="mod ord">
          <ac:chgData name="Carrie Prewitt" userId="5952cdd4-5c0c-4bc5-9a34-4992b4ddaa26" providerId="ADAL" clId="{289DE13A-1F2A-4CD5-87AB-06259850313C}" dt="2021-02-22T16:12:31.538" v="17" actId="27636"/>
          <ac:spMkLst>
            <pc:docMk/>
            <pc:sldMk cId="1234698254" sldId="260"/>
            <ac:spMk id="3" creationId="{00000000-0000-0000-0000-000000000000}"/>
          </ac:spMkLst>
        </pc:spChg>
        <pc:spChg chg="mod">
          <ac:chgData name="Carrie Prewitt" userId="5952cdd4-5c0c-4bc5-9a34-4992b4ddaa26" providerId="ADAL" clId="{289DE13A-1F2A-4CD5-87AB-06259850313C}" dt="2021-02-22T16:11:56.103" v="2"/>
          <ac:spMkLst>
            <pc:docMk/>
            <pc:sldMk cId="1234698254" sldId="260"/>
            <ac:spMk id="4" creationId="{00000000-0000-0000-0000-000000000000}"/>
          </ac:spMkLst>
        </pc:spChg>
      </pc:sldChg>
      <pc:sldChg chg="modSp mod modClrScheme chgLayout">
        <pc:chgData name="Carrie Prewitt" userId="5952cdd4-5c0c-4bc5-9a34-4992b4ddaa26" providerId="ADAL" clId="{289DE13A-1F2A-4CD5-87AB-06259850313C}" dt="2021-02-22T16:12:31.428" v="13" actId="700"/>
        <pc:sldMkLst>
          <pc:docMk/>
          <pc:sldMk cId="4035510995" sldId="261"/>
        </pc:sldMkLst>
        <pc:spChg chg="mod ord">
          <ac:chgData name="Carrie Prewitt" userId="5952cdd4-5c0c-4bc5-9a34-4992b4ddaa26" providerId="ADAL" clId="{289DE13A-1F2A-4CD5-87AB-06259850313C}" dt="2021-02-22T16:12:31.428" v="13" actId="700"/>
          <ac:spMkLst>
            <pc:docMk/>
            <pc:sldMk cId="4035510995" sldId="261"/>
            <ac:spMk id="2" creationId="{00000000-0000-0000-0000-000000000000}"/>
          </ac:spMkLst>
        </pc:spChg>
        <pc:spChg chg="mod ord">
          <ac:chgData name="Carrie Prewitt" userId="5952cdd4-5c0c-4bc5-9a34-4992b4ddaa26" providerId="ADAL" clId="{289DE13A-1F2A-4CD5-87AB-06259850313C}" dt="2021-02-22T16:12:31.428" v="13" actId="700"/>
          <ac:spMkLst>
            <pc:docMk/>
            <pc:sldMk cId="4035510995" sldId="261"/>
            <ac:spMk id="3" creationId="{00000000-0000-0000-0000-000000000000}"/>
          </ac:spMkLst>
        </pc:spChg>
      </pc:sldChg>
      <pc:sldChg chg="modSp mod modClrScheme chgLayout">
        <pc:chgData name="Carrie Prewitt" userId="5952cdd4-5c0c-4bc5-9a34-4992b4ddaa26" providerId="ADAL" clId="{289DE13A-1F2A-4CD5-87AB-06259850313C}" dt="2021-02-22T16:12:31.542" v="18" actId="27636"/>
        <pc:sldMkLst>
          <pc:docMk/>
          <pc:sldMk cId="857010792" sldId="262"/>
        </pc:sldMkLst>
        <pc:spChg chg="mod ord">
          <ac:chgData name="Carrie Prewitt" userId="5952cdd4-5c0c-4bc5-9a34-4992b4ddaa26" providerId="ADAL" clId="{289DE13A-1F2A-4CD5-87AB-06259850313C}" dt="2021-02-22T16:12:31.428" v="13" actId="700"/>
          <ac:spMkLst>
            <pc:docMk/>
            <pc:sldMk cId="857010792" sldId="262"/>
            <ac:spMk id="2" creationId="{00000000-0000-0000-0000-000000000000}"/>
          </ac:spMkLst>
        </pc:spChg>
        <pc:spChg chg="mod ord">
          <ac:chgData name="Carrie Prewitt" userId="5952cdd4-5c0c-4bc5-9a34-4992b4ddaa26" providerId="ADAL" clId="{289DE13A-1F2A-4CD5-87AB-06259850313C}" dt="2021-02-22T16:12:31.542" v="18" actId="27636"/>
          <ac:spMkLst>
            <pc:docMk/>
            <pc:sldMk cId="857010792" sldId="262"/>
            <ac:spMk id="3" creationId="{00000000-0000-0000-0000-000000000000}"/>
          </ac:spMkLst>
        </pc:spChg>
      </pc:sldChg>
      <pc:sldChg chg="modSp mod modClrScheme chgLayout">
        <pc:chgData name="Carrie Prewitt" userId="5952cdd4-5c0c-4bc5-9a34-4992b4ddaa26" providerId="ADAL" clId="{289DE13A-1F2A-4CD5-87AB-06259850313C}" dt="2021-02-22T16:14:30.138" v="31" actId="700"/>
        <pc:sldMkLst>
          <pc:docMk/>
          <pc:sldMk cId="1072354245" sldId="263"/>
        </pc:sldMkLst>
        <pc:spChg chg="mod ord">
          <ac:chgData name="Carrie Prewitt" userId="5952cdd4-5c0c-4bc5-9a34-4992b4ddaa26" providerId="ADAL" clId="{289DE13A-1F2A-4CD5-87AB-06259850313C}" dt="2021-02-22T16:14:30.138" v="31" actId="700"/>
          <ac:spMkLst>
            <pc:docMk/>
            <pc:sldMk cId="1072354245" sldId="263"/>
            <ac:spMk id="2" creationId="{00000000-0000-0000-0000-000000000000}"/>
          </ac:spMkLst>
        </pc:spChg>
        <pc:spChg chg="mod ord">
          <ac:chgData name="Carrie Prewitt" userId="5952cdd4-5c0c-4bc5-9a34-4992b4ddaa26" providerId="ADAL" clId="{289DE13A-1F2A-4CD5-87AB-06259850313C}" dt="2021-02-22T16:14:30.138" v="31" actId="700"/>
          <ac:spMkLst>
            <pc:docMk/>
            <pc:sldMk cId="1072354245" sldId="263"/>
            <ac:spMk id="3" creationId="{00000000-0000-0000-0000-000000000000}"/>
          </ac:spMkLst>
        </pc:spChg>
      </pc:sldChg>
      <pc:sldChg chg="modSp mod modClrScheme chgLayout">
        <pc:chgData name="Carrie Prewitt" userId="5952cdd4-5c0c-4bc5-9a34-4992b4ddaa26" providerId="ADAL" clId="{289DE13A-1F2A-4CD5-87AB-06259850313C}" dt="2021-02-22T16:14:13.013" v="29" actId="1076"/>
        <pc:sldMkLst>
          <pc:docMk/>
          <pc:sldMk cId="1621111466" sldId="264"/>
        </pc:sldMkLst>
        <pc:spChg chg="mod ord">
          <ac:chgData name="Carrie Prewitt" userId="5952cdd4-5c0c-4bc5-9a34-4992b4ddaa26" providerId="ADAL" clId="{289DE13A-1F2A-4CD5-87AB-06259850313C}" dt="2021-02-22T16:12:31.428" v="13" actId="700"/>
          <ac:spMkLst>
            <pc:docMk/>
            <pc:sldMk cId="1621111466" sldId="264"/>
            <ac:spMk id="2" creationId="{00000000-0000-0000-0000-000000000000}"/>
          </ac:spMkLst>
        </pc:spChg>
        <pc:spChg chg="mod ord">
          <ac:chgData name="Carrie Prewitt" userId="5952cdd4-5c0c-4bc5-9a34-4992b4ddaa26" providerId="ADAL" clId="{289DE13A-1F2A-4CD5-87AB-06259850313C}" dt="2021-02-22T16:14:13.013" v="29" actId="1076"/>
          <ac:spMkLst>
            <pc:docMk/>
            <pc:sldMk cId="1621111466" sldId="264"/>
            <ac:spMk id="3" creationId="{00000000-0000-0000-0000-000000000000}"/>
          </ac:spMkLst>
        </pc:spChg>
      </pc:sldChg>
      <pc:sldChg chg="modSp mod modClrScheme chgLayout">
        <pc:chgData name="Carrie Prewitt" userId="5952cdd4-5c0c-4bc5-9a34-4992b4ddaa26" providerId="ADAL" clId="{289DE13A-1F2A-4CD5-87AB-06259850313C}" dt="2021-02-22T16:12:10.586" v="12" actId="27636"/>
        <pc:sldMkLst>
          <pc:docMk/>
          <pc:sldMk cId="1660535141" sldId="265"/>
        </pc:sldMkLst>
        <pc:spChg chg="mod ord">
          <ac:chgData name="Carrie Prewitt" userId="5952cdd4-5c0c-4bc5-9a34-4992b4ddaa26" providerId="ADAL" clId="{289DE13A-1F2A-4CD5-87AB-06259850313C}" dt="2021-02-22T16:12:10.569" v="11" actId="700"/>
          <ac:spMkLst>
            <pc:docMk/>
            <pc:sldMk cId="1660535141" sldId="265"/>
            <ac:spMk id="2" creationId="{00000000-0000-0000-0000-000000000000}"/>
          </ac:spMkLst>
        </pc:spChg>
        <pc:spChg chg="mod ord">
          <ac:chgData name="Carrie Prewitt" userId="5952cdd4-5c0c-4bc5-9a34-4992b4ddaa26" providerId="ADAL" clId="{289DE13A-1F2A-4CD5-87AB-06259850313C}" dt="2021-02-22T16:12:10.586" v="12" actId="27636"/>
          <ac:spMkLst>
            <pc:docMk/>
            <pc:sldMk cId="1660535141" sldId="265"/>
            <ac:spMk id="3" creationId="{00000000-0000-0000-0000-000000000000}"/>
          </ac:spMkLst>
        </pc:spChg>
      </pc:sldChg>
      <pc:sldChg chg="modSp new del">
        <pc:chgData name="Carrie Prewitt" userId="5952cdd4-5c0c-4bc5-9a34-4992b4ddaa26" providerId="ADAL" clId="{289DE13A-1F2A-4CD5-87AB-06259850313C}" dt="2021-02-22T16:12:03.666" v="10" actId="2696"/>
        <pc:sldMkLst>
          <pc:docMk/>
          <pc:sldMk cId="677989086" sldId="266"/>
        </pc:sldMkLst>
        <pc:spChg chg="mod">
          <ac:chgData name="Carrie Prewitt" userId="5952cdd4-5c0c-4bc5-9a34-4992b4ddaa26" providerId="ADAL" clId="{289DE13A-1F2A-4CD5-87AB-06259850313C}" dt="2021-02-22T16:11:56.103" v="2"/>
          <ac:spMkLst>
            <pc:docMk/>
            <pc:sldMk cId="677989086" sldId="266"/>
            <ac:spMk id="2" creationId="{B58FAB4E-486A-4E62-994F-E0F36CF1B718}"/>
          </ac:spMkLst>
        </pc:spChg>
        <pc:spChg chg="mod">
          <ac:chgData name="Carrie Prewitt" userId="5952cdd4-5c0c-4bc5-9a34-4992b4ddaa26" providerId="ADAL" clId="{289DE13A-1F2A-4CD5-87AB-06259850313C}" dt="2021-02-22T16:11:56.103" v="2"/>
          <ac:spMkLst>
            <pc:docMk/>
            <pc:sldMk cId="677989086" sldId="266"/>
            <ac:spMk id="3" creationId="{5CE986FD-3B71-41F2-A239-C0E5867EF1B2}"/>
          </ac:spMkLst>
        </pc:spChg>
      </pc:sldChg>
      <pc:sldChg chg="add del">
        <pc:chgData name="Carrie Prewitt" userId="5952cdd4-5c0c-4bc5-9a34-4992b4ddaa26" providerId="ADAL" clId="{289DE13A-1F2A-4CD5-87AB-06259850313C}" dt="2021-02-22T16:14:25.284" v="30" actId="2696"/>
        <pc:sldMkLst>
          <pc:docMk/>
          <pc:sldMk cId="3919302134" sldId="267"/>
        </pc:sldMkLst>
      </pc:sldChg>
      <pc:sldMasterChg chg="modSp modSldLayout">
        <pc:chgData name="Carrie Prewitt" userId="5952cdd4-5c0c-4bc5-9a34-4992b4ddaa26" providerId="ADAL" clId="{289DE13A-1F2A-4CD5-87AB-06259850313C}" dt="2021-02-22T16:11:56.103" v="2"/>
        <pc:sldMasterMkLst>
          <pc:docMk/>
          <pc:sldMasterMk cId="1885567182" sldId="2147483648"/>
        </pc:sldMasterMkLst>
        <pc:spChg chg="mod">
          <ac:chgData name="Carrie Prewitt" userId="5952cdd4-5c0c-4bc5-9a34-4992b4ddaa26" providerId="ADAL" clId="{289DE13A-1F2A-4CD5-87AB-06259850313C}" dt="2021-02-22T16:11:56.103" v="2"/>
          <ac:spMkLst>
            <pc:docMk/>
            <pc:sldMasterMk cId="1885567182" sldId="2147483648"/>
            <ac:spMk id="2"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ac:spMk id="3"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ac:spMk id="4"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ac:spMk id="5"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ac:spMk id="6" creationId="{00000000-0000-0000-0000-000000000000}"/>
          </ac:spMkLst>
        </pc:spChg>
        <pc:sldLayoutChg chg="modSp">
          <pc:chgData name="Carrie Prewitt" userId="5952cdd4-5c0c-4bc5-9a34-4992b4ddaa26" providerId="ADAL" clId="{289DE13A-1F2A-4CD5-87AB-06259850313C}" dt="2021-02-22T16:11:56.103" v="2"/>
          <pc:sldLayoutMkLst>
            <pc:docMk/>
            <pc:sldMasterMk cId="1885567182" sldId="2147483648"/>
            <pc:sldLayoutMk cId="1307200578" sldId="2147483649"/>
          </pc:sldLayoutMkLst>
          <pc:spChg chg="mod">
            <ac:chgData name="Carrie Prewitt" userId="5952cdd4-5c0c-4bc5-9a34-4992b4ddaa26" providerId="ADAL" clId="{289DE13A-1F2A-4CD5-87AB-06259850313C}" dt="2021-02-22T16:11:56.103" v="2"/>
            <ac:spMkLst>
              <pc:docMk/>
              <pc:sldMasterMk cId="1885567182" sldId="2147483648"/>
              <pc:sldLayoutMk cId="1307200578" sldId="2147483649"/>
              <ac:spMk id="2"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pc:sldLayoutMk cId="1307200578" sldId="2147483649"/>
              <ac:spMk id="3" creationId="{00000000-0000-0000-0000-000000000000}"/>
            </ac:spMkLst>
          </pc:spChg>
        </pc:sldLayoutChg>
        <pc:sldLayoutChg chg="modSp">
          <pc:chgData name="Carrie Prewitt" userId="5952cdd4-5c0c-4bc5-9a34-4992b4ddaa26" providerId="ADAL" clId="{289DE13A-1F2A-4CD5-87AB-06259850313C}" dt="2021-02-22T16:11:56.103" v="2"/>
          <pc:sldLayoutMkLst>
            <pc:docMk/>
            <pc:sldMasterMk cId="1885567182" sldId="2147483648"/>
            <pc:sldLayoutMk cId="692389897" sldId="2147483651"/>
          </pc:sldLayoutMkLst>
          <pc:spChg chg="mod">
            <ac:chgData name="Carrie Prewitt" userId="5952cdd4-5c0c-4bc5-9a34-4992b4ddaa26" providerId="ADAL" clId="{289DE13A-1F2A-4CD5-87AB-06259850313C}" dt="2021-02-22T16:11:56.103" v="2"/>
            <ac:spMkLst>
              <pc:docMk/>
              <pc:sldMasterMk cId="1885567182" sldId="2147483648"/>
              <pc:sldLayoutMk cId="692389897" sldId="2147483651"/>
              <ac:spMk id="2"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pc:sldLayoutMk cId="692389897" sldId="2147483651"/>
              <ac:spMk id="3" creationId="{00000000-0000-0000-0000-000000000000}"/>
            </ac:spMkLst>
          </pc:spChg>
        </pc:sldLayoutChg>
        <pc:sldLayoutChg chg="modSp">
          <pc:chgData name="Carrie Prewitt" userId="5952cdd4-5c0c-4bc5-9a34-4992b4ddaa26" providerId="ADAL" clId="{289DE13A-1F2A-4CD5-87AB-06259850313C}" dt="2021-02-22T16:11:56.103" v="2"/>
          <pc:sldLayoutMkLst>
            <pc:docMk/>
            <pc:sldMasterMk cId="1885567182" sldId="2147483648"/>
            <pc:sldLayoutMk cId="3855574254" sldId="2147483652"/>
          </pc:sldLayoutMkLst>
          <pc:spChg chg="mod">
            <ac:chgData name="Carrie Prewitt" userId="5952cdd4-5c0c-4bc5-9a34-4992b4ddaa26" providerId="ADAL" clId="{289DE13A-1F2A-4CD5-87AB-06259850313C}" dt="2021-02-22T16:11:56.103" v="2"/>
            <ac:spMkLst>
              <pc:docMk/>
              <pc:sldMasterMk cId="1885567182" sldId="2147483648"/>
              <pc:sldLayoutMk cId="3855574254" sldId="2147483652"/>
              <ac:spMk id="3"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pc:sldLayoutMk cId="3855574254" sldId="2147483652"/>
              <ac:spMk id="4" creationId="{00000000-0000-0000-0000-000000000000}"/>
            </ac:spMkLst>
          </pc:spChg>
        </pc:sldLayoutChg>
        <pc:sldLayoutChg chg="modSp">
          <pc:chgData name="Carrie Prewitt" userId="5952cdd4-5c0c-4bc5-9a34-4992b4ddaa26" providerId="ADAL" clId="{289DE13A-1F2A-4CD5-87AB-06259850313C}" dt="2021-02-22T16:11:56.103" v="2"/>
          <pc:sldLayoutMkLst>
            <pc:docMk/>
            <pc:sldMasterMk cId="1885567182" sldId="2147483648"/>
            <pc:sldLayoutMk cId="1272211586" sldId="2147483653"/>
          </pc:sldLayoutMkLst>
          <pc:spChg chg="mod">
            <ac:chgData name="Carrie Prewitt" userId="5952cdd4-5c0c-4bc5-9a34-4992b4ddaa26" providerId="ADAL" clId="{289DE13A-1F2A-4CD5-87AB-06259850313C}" dt="2021-02-22T16:11:56.103" v="2"/>
            <ac:spMkLst>
              <pc:docMk/>
              <pc:sldMasterMk cId="1885567182" sldId="2147483648"/>
              <pc:sldLayoutMk cId="1272211586" sldId="2147483653"/>
              <ac:spMk id="2"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pc:sldLayoutMk cId="1272211586" sldId="2147483653"/>
              <ac:spMk id="3"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pc:sldLayoutMk cId="1272211586" sldId="2147483653"/>
              <ac:spMk id="4"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pc:sldLayoutMk cId="1272211586" sldId="2147483653"/>
              <ac:spMk id="5"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pc:sldLayoutMk cId="1272211586" sldId="2147483653"/>
              <ac:spMk id="6" creationId="{00000000-0000-0000-0000-000000000000}"/>
            </ac:spMkLst>
          </pc:spChg>
        </pc:sldLayoutChg>
        <pc:sldLayoutChg chg="modSp">
          <pc:chgData name="Carrie Prewitt" userId="5952cdd4-5c0c-4bc5-9a34-4992b4ddaa26" providerId="ADAL" clId="{289DE13A-1F2A-4CD5-87AB-06259850313C}" dt="2021-02-22T16:11:56.103" v="2"/>
          <pc:sldLayoutMkLst>
            <pc:docMk/>
            <pc:sldMasterMk cId="1885567182" sldId="2147483648"/>
            <pc:sldLayoutMk cId="4146456677" sldId="2147483656"/>
          </pc:sldLayoutMkLst>
          <pc:spChg chg="mod">
            <ac:chgData name="Carrie Prewitt" userId="5952cdd4-5c0c-4bc5-9a34-4992b4ddaa26" providerId="ADAL" clId="{289DE13A-1F2A-4CD5-87AB-06259850313C}" dt="2021-02-22T16:11:56.103" v="2"/>
            <ac:spMkLst>
              <pc:docMk/>
              <pc:sldMasterMk cId="1885567182" sldId="2147483648"/>
              <pc:sldLayoutMk cId="4146456677" sldId="2147483656"/>
              <ac:spMk id="2"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pc:sldLayoutMk cId="4146456677" sldId="2147483656"/>
              <ac:spMk id="3"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pc:sldLayoutMk cId="4146456677" sldId="2147483656"/>
              <ac:spMk id="4" creationId="{00000000-0000-0000-0000-000000000000}"/>
            </ac:spMkLst>
          </pc:spChg>
        </pc:sldLayoutChg>
        <pc:sldLayoutChg chg="modSp">
          <pc:chgData name="Carrie Prewitt" userId="5952cdd4-5c0c-4bc5-9a34-4992b4ddaa26" providerId="ADAL" clId="{289DE13A-1F2A-4CD5-87AB-06259850313C}" dt="2021-02-22T16:11:56.103" v="2"/>
          <pc:sldLayoutMkLst>
            <pc:docMk/>
            <pc:sldMasterMk cId="1885567182" sldId="2147483648"/>
            <pc:sldLayoutMk cId="1748842971" sldId="2147483657"/>
          </pc:sldLayoutMkLst>
          <pc:spChg chg="mod">
            <ac:chgData name="Carrie Prewitt" userId="5952cdd4-5c0c-4bc5-9a34-4992b4ddaa26" providerId="ADAL" clId="{289DE13A-1F2A-4CD5-87AB-06259850313C}" dt="2021-02-22T16:11:56.103" v="2"/>
            <ac:spMkLst>
              <pc:docMk/>
              <pc:sldMasterMk cId="1885567182" sldId="2147483648"/>
              <pc:sldLayoutMk cId="1748842971" sldId="2147483657"/>
              <ac:spMk id="2"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pc:sldLayoutMk cId="1748842971" sldId="2147483657"/>
              <ac:spMk id="3"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pc:sldLayoutMk cId="1748842971" sldId="2147483657"/>
              <ac:spMk id="4" creationId="{00000000-0000-0000-0000-000000000000}"/>
            </ac:spMkLst>
          </pc:spChg>
        </pc:sldLayoutChg>
        <pc:sldLayoutChg chg="modSp">
          <pc:chgData name="Carrie Prewitt" userId="5952cdd4-5c0c-4bc5-9a34-4992b4ddaa26" providerId="ADAL" clId="{289DE13A-1F2A-4CD5-87AB-06259850313C}" dt="2021-02-22T16:11:56.103" v="2"/>
          <pc:sldLayoutMkLst>
            <pc:docMk/>
            <pc:sldMasterMk cId="1885567182" sldId="2147483648"/>
            <pc:sldLayoutMk cId="3060367541" sldId="2147483659"/>
          </pc:sldLayoutMkLst>
          <pc:spChg chg="mod">
            <ac:chgData name="Carrie Prewitt" userId="5952cdd4-5c0c-4bc5-9a34-4992b4ddaa26" providerId="ADAL" clId="{289DE13A-1F2A-4CD5-87AB-06259850313C}" dt="2021-02-22T16:11:56.103" v="2"/>
            <ac:spMkLst>
              <pc:docMk/>
              <pc:sldMasterMk cId="1885567182" sldId="2147483648"/>
              <pc:sldLayoutMk cId="3060367541" sldId="2147483659"/>
              <ac:spMk id="2" creationId="{00000000-0000-0000-0000-000000000000}"/>
            </ac:spMkLst>
          </pc:spChg>
          <pc:spChg chg="mod">
            <ac:chgData name="Carrie Prewitt" userId="5952cdd4-5c0c-4bc5-9a34-4992b4ddaa26" providerId="ADAL" clId="{289DE13A-1F2A-4CD5-87AB-06259850313C}" dt="2021-02-22T16:11:56.103" v="2"/>
            <ac:spMkLst>
              <pc:docMk/>
              <pc:sldMasterMk cId="1885567182" sldId="2147483648"/>
              <pc:sldLayoutMk cId="3060367541" sldId="2147483659"/>
              <ac:spMk id="3" creationId="{00000000-0000-0000-0000-000000000000}"/>
            </ac:spMkLst>
          </pc:spChg>
        </pc:sldLayoutChg>
      </pc:sldMasterChg>
      <pc:sldMasterChg chg="modSp modSldLayout">
        <pc:chgData name="Carrie Prewitt" userId="5952cdd4-5c0c-4bc5-9a34-4992b4ddaa26" providerId="ADAL" clId="{289DE13A-1F2A-4CD5-87AB-06259850313C}" dt="2021-02-22T16:11:56.103" v="2"/>
        <pc:sldMasterMkLst>
          <pc:docMk/>
          <pc:sldMasterMk cId="4269025023" sldId="2147483660"/>
        </pc:sldMasterMkLst>
        <pc:spChg chg="mod">
          <ac:chgData name="Carrie Prewitt" userId="5952cdd4-5c0c-4bc5-9a34-4992b4ddaa26" providerId="ADAL" clId="{289DE13A-1F2A-4CD5-87AB-06259850313C}" dt="2021-02-22T16:11:56.103" v="2"/>
          <ac:spMkLst>
            <pc:docMk/>
            <pc:sldMasterMk cId="4269025023" sldId="2147483660"/>
            <ac:spMk id="2"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ac:spMk id="3"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ac:spMk id="4"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ac:spMk id="5"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ac:spMk id="6" creationId="{00000000-0000-0000-0000-000000000000}"/>
          </ac:spMkLst>
        </pc:spChg>
        <pc:picChg chg="mod">
          <ac:chgData name="Carrie Prewitt" userId="5952cdd4-5c0c-4bc5-9a34-4992b4ddaa26" providerId="ADAL" clId="{289DE13A-1F2A-4CD5-87AB-06259850313C}" dt="2021-02-22T16:11:56.103" v="2"/>
          <ac:picMkLst>
            <pc:docMk/>
            <pc:sldMasterMk cId="4269025023" sldId="2147483660"/>
            <ac:picMk id="8" creationId="{68DF2901-ED84-4FA3-97CB-692ACE25B142}"/>
          </ac:picMkLst>
        </pc:picChg>
        <pc:sldLayoutChg chg="modSp">
          <pc:chgData name="Carrie Prewitt" userId="5952cdd4-5c0c-4bc5-9a34-4992b4ddaa26" providerId="ADAL" clId="{289DE13A-1F2A-4CD5-87AB-06259850313C}" dt="2021-02-22T16:11:56.103" v="2"/>
          <pc:sldLayoutMkLst>
            <pc:docMk/>
            <pc:sldMasterMk cId="4269025023" sldId="2147483660"/>
            <pc:sldLayoutMk cId="3098595061" sldId="2147483661"/>
          </pc:sldLayoutMkLst>
          <pc:spChg chg="mod">
            <ac:chgData name="Carrie Prewitt" userId="5952cdd4-5c0c-4bc5-9a34-4992b4ddaa26" providerId="ADAL" clId="{289DE13A-1F2A-4CD5-87AB-06259850313C}" dt="2021-02-22T16:11:56.103" v="2"/>
            <ac:spMkLst>
              <pc:docMk/>
              <pc:sldMasterMk cId="4269025023" sldId="2147483660"/>
              <pc:sldLayoutMk cId="3098595061" sldId="2147483661"/>
              <ac:spMk id="2"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pc:sldLayoutMk cId="3098595061" sldId="2147483661"/>
              <ac:spMk id="3" creationId="{00000000-0000-0000-0000-000000000000}"/>
            </ac:spMkLst>
          </pc:spChg>
          <pc:picChg chg="mod">
            <ac:chgData name="Carrie Prewitt" userId="5952cdd4-5c0c-4bc5-9a34-4992b4ddaa26" providerId="ADAL" clId="{289DE13A-1F2A-4CD5-87AB-06259850313C}" dt="2021-02-22T16:11:56.103" v="2"/>
            <ac:picMkLst>
              <pc:docMk/>
              <pc:sldMasterMk cId="4269025023" sldId="2147483660"/>
              <pc:sldLayoutMk cId="3098595061" sldId="2147483661"/>
              <ac:picMk id="8" creationId="{BA87F9F0-9DCE-4942-A1D7-B79B1ABF1E6E}"/>
            </ac:picMkLst>
          </pc:picChg>
        </pc:sldLayoutChg>
        <pc:sldLayoutChg chg="modSp">
          <pc:chgData name="Carrie Prewitt" userId="5952cdd4-5c0c-4bc5-9a34-4992b4ddaa26" providerId="ADAL" clId="{289DE13A-1F2A-4CD5-87AB-06259850313C}" dt="2021-02-22T16:11:56.103" v="2"/>
          <pc:sldLayoutMkLst>
            <pc:docMk/>
            <pc:sldMasterMk cId="4269025023" sldId="2147483660"/>
            <pc:sldLayoutMk cId="1400583615" sldId="2147483662"/>
          </pc:sldLayoutMkLst>
          <pc:picChg chg="mod">
            <ac:chgData name="Carrie Prewitt" userId="5952cdd4-5c0c-4bc5-9a34-4992b4ddaa26" providerId="ADAL" clId="{289DE13A-1F2A-4CD5-87AB-06259850313C}" dt="2021-02-22T16:11:56.103" v="2"/>
            <ac:picMkLst>
              <pc:docMk/>
              <pc:sldMasterMk cId="4269025023" sldId="2147483660"/>
              <pc:sldLayoutMk cId="1400583615" sldId="2147483662"/>
              <ac:picMk id="9" creationId="{E9F14B2A-BA51-4C24-ABFA-63E686BAB6AC}"/>
            </ac:picMkLst>
          </pc:picChg>
        </pc:sldLayoutChg>
        <pc:sldLayoutChg chg="modSp">
          <pc:chgData name="Carrie Prewitt" userId="5952cdd4-5c0c-4bc5-9a34-4992b4ddaa26" providerId="ADAL" clId="{289DE13A-1F2A-4CD5-87AB-06259850313C}" dt="2021-02-22T16:11:56.103" v="2"/>
          <pc:sldLayoutMkLst>
            <pc:docMk/>
            <pc:sldMasterMk cId="4269025023" sldId="2147483660"/>
            <pc:sldLayoutMk cId="1192833268" sldId="2147483663"/>
          </pc:sldLayoutMkLst>
          <pc:spChg chg="mod">
            <ac:chgData name="Carrie Prewitt" userId="5952cdd4-5c0c-4bc5-9a34-4992b4ddaa26" providerId="ADAL" clId="{289DE13A-1F2A-4CD5-87AB-06259850313C}" dt="2021-02-22T16:11:56.103" v="2"/>
            <ac:spMkLst>
              <pc:docMk/>
              <pc:sldMasterMk cId="4269025023" sldId="2147483660"/>
              <pc:sldLayoutMk cId="1192833268" sldId="2147483663"/>
              <ac:spMk id="2"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pc:sldLayoutMk cId="1192833268" sldId="2147483663"/>
              <ac:spMk id="3" creationId="{00000000-0000-0000-0000-000000000000}"/>
            </ac:spMkLst>
          </pc:spChg>
          <pc:picChg chg="mod">
            <ac:chgData name="Carrie Prewitt" userId="5952cdd4-5c0c-4bc5-9a34-4992b4ddaa26" providerId="ADAL" clId="{289DE13A-1F2A-4CD5-87AB-06259850313C}" dt="2021-02-22T16:11:56.103" v="2"/>
            <ac:picMkLst>
              <pc:docMk/>
              <pc:sldMasterMk cId="4269025023" sldId="2147483660"/>
              <pc:sldLayoutMk cId="1192833268" sldId="2147483663"/>
              <ac:picMk id="8" creationId="{93CFAC94-15C3-4DF0-92C2-596209CA0A34}"/>
            </ac:picMkLst>
          </pc:picChg>
        </pc:sldLayoutChg>
        <pc:sldLayoutChg chg="modSp">
          <pc:chgData name="Carrie Prewitt" userId="5952cdd4-5c0c-4bc5-9a34-4992b4ddaa26" providerId="ADAL" clId="{289DE13A-1F2A-4CD5-87AB-06259850313C}" dt="2021-02-22T16:11:56.103" v="2"/>
          <pc:sldLayoutMkLst>
            <pc:docMk/>
            <pc:sldMasterMk cId="4269025023" sldId="2147483660"/>
            <pc:sldLayoutMk cId="1310666071" sldId="2147483664"/>
          </pc:sldLayoutMkLst>
          <pc:spChg chg="mod">
            <ac:chgData name="Carrie Prewitt" userId="5952cdd4-5c0c-4bc5-9a34-4992b4ddaa26" providerId="ADAL" clId="{289DE13A-1F2A-4CD5-87AB-06259850313C}" dt="2021-02-22T16:11:56.103" v="2"/>
            <ac:spMkLst>
              <pc:docMk/>
              <pc:sldMasterMk cId="4269025023" sldId="2147483660"/>
              <pc:sldLayoutMk cId="1310666071" sldId="2147483664"/>
              <ac:spMk id="3"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pc:sldLayoutMk cId="1310666071" sldId="2147483664"/>
              <ac:spMk id="4" creationId="{00000000-0000-0000-0000-000000000000}"/>
            </ac:spMkLst>
          </pc:spChg>
          <pc:picChg chg="mod">
            <ac:chgData name="Carrie Prewitt" userId="5952cdd4-5c0c-4bc5-9a34-4992b4ddaa26" providerId="ADAL" clId="{289DE13A-1F2A-4CD5-87AB-06259850313C}" dt="2021-02-22T16:11:56.103" v="2"/>
            <ac:picMkLst>
              <pc:docMk/>
              <pc:sldMasterMk cId="4269025023" sldId="2147483660"/>
              <pc:sldLayoutMk cId="1310666071" sldId="2147483664"/>
              <ac:picMk id="9" creationId="{74EC0D0B-5573-42F0-97A9-F9D1D3D7F81D}"/>
            </ac:picMkLst>
          </pc:picChg>
        </pc:sldLayoutChg>
        <pc:sldLayoutChg chg="modSp">
          <pc:chgData name="Carrie Prewitt" userId="5952cdd4-5c0c-4bc5-9a34-4992b4ddaa26" providerId="ADAL" clId="{289DE13A-1F2A-4CD5-87AB-06259850313C}" dt="2021-02-22T16:11:56.103" v="2"/>
          <pc:sldLayoutMkLst>
            <pc:docMk/>
            <pc:sldMasterMk cId="4269025023" sldId="2147483660"/>
            <pc:sldLayoutMk cId="624230050" sldId="2147483665"/>
          </pc:sldLayoutMkLst>
          <pc:spChg chg="mod">
            <ac:chgData name="Carrie Prewitt" userId="5952cdd4-5c0c-4bc5-9a34-4992b4ddaa26" providerId="ADAL" clId="{289DE13A-1F2A-4CD5-87AB-06259850313C}" dt="2021-02-22T16:11:56.103" v="2"/>
            <ac:spMkLst>
              <pc:docMk/>
              <pc:sldMasterMk cId="4269025023" sldId="2147483660"/>
              <pc:sldLayoutMk cId="624230050" sldId="2147483665"/>
              <ac:spMk id="2"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pc:sldLayoutMk cId="624230050" sldId="2147483665"/>
              <ac:spMk id="3"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pc:sldLayoutMk cId="624230050" sldId="2147483665"/>
              <ac:spMk id="4"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pc:sldLayoutMk cId="624230050" sldId="2147483665"/>
              <ac:spMk id="5"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pc:sldLayoutMk cId="624230050" sldId="2147483665"/>
              <ac:spMk id="6" creationId="{00000000-0000-0000-0000-000000000000}"/>
            </ac:spMkLst>
          </pc:spChg>
          <pc:picChg chg="mod">
            <ac:chgData name="Carrie Prewitt" userId="5952cdd4-5c0c-4bc5-9a34-4992b4ddaa26" providerId="ADAL" clId="{289DE13A-1F2A-4CD5-87AB-06259850313C}" dt="2021-02-22T16:11:56.103" v="2"/>
            <ac:picMkLst>
              <pc:docMk/>
              <pc:sldMasterMk cId="4269025023" sldId="2147483660"/>
              <pc:sldLayoutMk cId="624230050" sldId="2147483665"/>
              <ac:picMk id="11" creationId="{70A60FB0-47E0-44D0-907E-A671C242812E}"/>
            </ac:picMkLst>
          </pc:picChg>
        </pc:sldLayoutChg>
        <pc:sldLayoutChg chg="modSp">
          <pc:chgData name="Carrie Prewitt" userId="5952cdd4-5c0c-4bc5-9a34-4992b4ddaa26" providerId="ADAL" clId="{289DE13A-1F2A-4CD5-87AB-06259850313C}" dt="2021-02-22T16:11:56.103" v="2"/>
          <pc:sldLayoutMkLst>
            <pc:docMk/>
            <pc:sldMasterMk cId="4269025023" sldId="2147483660"/>
            <pc:sldLayoutMk cId="3456703863" sldId="2147483666"/>
          </pc:sldLayoutMkLst>
          <pc:picChg chg="mod">
            <ac:chgData name="Carrie Prewitt" userId="5952cdd4-5c0c-4bc5-9a34-4992b4ddaa26" providerId="ADAL" clId="{289DE13A-1F2A-4CD5-87AB-06259850313C}" dt="2021-02-22T16:11:56.103" v="2"/>
            <ac:picMkLst>
              <pc:docMk/>
              <pc:sldMasterMk cId="4269025023" sldId="2147483660"/>
              <pc:sldLayoutMk cId="3456703863" sldId="2147483666"/>
              <ac:picMk id="7" creationId="{9FCE3BBA-76B1-4585-94C4-CDD8D4EA5388}"/>
            </ac:picMkLst>
          </pc:picChg>
        </pc:sldLayoutChg>
        <pc:sldLayoutChg chg="modSp">
          <pc:chgData name="Carrie Prewitt" userId="5952cdd4-5c0c-4bc5-9a34-4992b4ddaa26" providerId="ADAL" clId="{289DE13A-1F2A-4CD5-87AB-06259850313C}" dt="2021-02-22T16:11:56.103" v="2"/>
          <pc:sldLayoutMkLst>
            <pc:docMk/>
            <pc:sldMasterMk cId="4269025023" sldId="2147483660"/>
            <pc:sldLayoutMk cId="1113529889" sldId="2147483667"/>
          </pc:sldLayoutMkLst>
          <pc:picChg chg="mod">
            <ac:chgData name="Carrie Prewitt" userId="5952cdd4-5c0c-4bc5-9a34-4992b4ddaa26" providerId="ADAL" clId="{289DE13A-1F2A-4CD5-87AB-06259850313C}" dt="2021-02-22T16:11:56.103" v="2"/>
            <ac:picMkLst>
              <pc:docMk/>
              <pc:sldMasterMk cId="4269025023" sldId="2147483660"/>
              <pc:sldLayoutMk cId="1113529889" sldId="2147483667"/>
              <ac:picMk id="12" creationId="{E844709F-F928-4F5A-999E-3442605F4AA4}"/>
            </ac:picMkLst>
          </pc:picChg>
        </pc:sldLayoutChg>
        <pc:sldLayoutChg chg="modSp">
          <pc:chgData name="Carrie Prewitt" userId="5952cdd4-5c0c-4bc5-9a34-4992b4ddaa26" providerId="ADAL" clId="{289DE13A-1F2A-4CD5-87AB-06259850313C}" dt="2021-02-22T16:11:56.103" v="2"/>
          <pc:sldLayoutMkLst>
            <pc:docMk/>
            <pc:sldMasterMk cId="4269025023" sldId="2147483660"/>
            <pc:sldLayoutMk cId="1669326332" sldId="2147483668"/>
          </pc:sldLayoutMkLst>
          <pc:spChg chg="mod">
            <ac:chgData name="Carrie Prewitt" userId="5952cdd4-5c0c-4bc5-9a34-4992b4ddaa26" providerId="ADAL" clId="{289DE13A-1F2A-4CD5-87AB-06259850313C}" dt="2021-02-22T16:11:56.103" v="2"/>
            <ac:spMkLst>
              <pc:docMk/>
              <pc:sldMasterMk cId="4269025023" sldId="2147483660"/>
              <pc:sldLayoutMk cId="1669326332" sldId="2147483668"/>
              <ac:spMk id="2"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pc:sldLayoutMk cId="1669326332" sldId="2147483668"/>
              <ac:spMk id="3"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pc:sldLayoutMk cId="1669326332" sldId="2147483668"/>
              <ac:spMk id="4" creationId="{00000000-0000-0000-0000-000000000000}"/>
            </ac:spMkLst>
          </pc:spChg>
          <pc:picChg chg="mod">
            <ac:chgData name="Carrie Prewitt" userId="5952cdd4-5c0c-4bc5-9a34-4992b4ddaa26" providerId="ADAL" clId="{289DE13A-1F2A-4CD5-87AB-06259850313C}" dt="2021-02-22T16:11:56.103" v="2"/>
            <ac:picMkLst>
              <pc:docMk/>
              <pc:sldMasterMk cId="4269025023" sldId="2147483660"/>
              <pc:sldLayoutMk cId="1669326332" sldId="2147483668"/>
              <ac:picMk id="9" creationId="{2E02CC5C-03F7-42E0-812D-589E9711678C}"/>
            </ac:picMkLst>
          </pc:picChg>
        </pc:sldLayoutChg>
        <pc:sldLayoutChg chg="modSp">
          <pc:chgData name="Carrie Prewitt" userId="5952cdd4-5c0c-4bc5-9a34-4992b4ddaa26" providerId="ADAL" clId="{289DE13A-1F2A-4CD5-87AB-06259850313C}" dt="2021-02-22T16:11:56.103" v="2"/>
          <pc:sldLayoutMkLst>
            <pc:docMk/>
            <pc:sldMasterMk cId="4269025023" sldId="2147483660"/>
            <pc:sldLayoutMk cId="751513144" sldId="2147483669"/>
          </pc:sldLayoutMkLst>
          <pc:spChg chg="mod">
            <ac:chgData name="Carrie Prewitt" userId="5952cdd4-5c0c-4bc5-9a34-4992b4ddaa26" providerId="ADAL" clId="{289DE13A-1F2A-4CD5-87AB-06259850313C}" dt="2021-02-22T16:11:56.103" v="2"/>
            <ac:spMkLst>
              <pc:docMk/>
              <pc:sldMasterMk cId="4269025023" sldId="2147483660"/>
              <pc:sldLayoutMk cId="751513144" sldId="2147483669"/>
              <ac:spMk id="2"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pc:sldLayoutMk cId="751513144" sldId="2147483669"/>
              <ac:spMk id="3"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pc:sldLayoutMk cId="751513144" sldId="2147483669"/>
              <ac:spMk id="4" creationId="{00000000-0000-0000-0000-000000000000}"/>
            </ac:spMkLst>
          </pc:spChg>
          <pc:picChg chg="mod">
            <ac:chgData name="Carrie Prewitt" userId="5952cdd4-5c0c-4bc5-9a34-4992b4ddaa26" providerId="ADAL" clId="{289DE13A-1F2A-4CD5-87AB-06259850313C}" dt="2021-02-22T16:11:56.103" v="2"/>
            <ac:picMkLst>
              <pc:docMk/>
              <pc:sldMasterMk cId="4269025023" sldId="2147483660"/>
              <pc:sldLayoutMk cId="751513144" sldId="2147483669"/>
              <ac:picMk id="9" creationId="{9C210071-0A03-4C78-A432-15ED282AF5B9}"/>
            </ac:picMkLst>
          </pc:picChg>
        </pc:sldLayoutChg>
        <pc:sldLayoutChg chg="modSp">
          <pc:chgData name="Carrie Prewitt" userId="5952cdd4-5c0c-4bc5-9a34-4992b4ddaa26" providerId="ADAL" clId="{289DE13A-1F2A-4CD5-87AB-06259850313C}" dt="2021-02-22T16:11:56.103" v="2"/>
          <pc:sldLayoutMkLst>
            <pc:docMk/>
            <pc:sldMasterMk cId="4269025023" sldId="2147483660"/>
            <pc:sldLayoutMk cId="3658269278" sldId="2147483670"/>
          </pc:sldLayoutMkLst>
          <pc:picChg chg="mod">
            <ac:chgData name="Carrie Prewitt" userId="5952cdd4-5c0c-4bc5-9a34-4992b4ddaa26" providerId="ADAL" clId="{289DE13A-1F2A-4CD5-87AB-06259850313C}" dt="2021-02-22T16:11:56.103" v="2"/>
            <ac:picMkLst>
              <pc:docMk/>
              <pc:sldMasterMk cId="4269025023" sldId="2147483660"/>
              <pc:sldLayoutMk cId="3658269278" sldId="2147483670"/>
              <ac:picMk id="8" creationId="{7CC3A9BF-20B3-4291-A1F4-D6F124E37579}"/>
            </ac:picMkLst>
          </pc:picChg>
        </pc:sldLayoutChg>
        <pc:sldLayoutChg chg="modSp">
          <pc:chgData name="Carrie Prewitt" userId="5952cdd4-5c0c-4bc5-9a34-4992b4ddaa26" providerId="ADAL" clId="{289DE13A-1F2A-4CD5-87AB-06259850313C}" dt="2021-02-22T16:11:56.103" v="2"/>
          <pc:sldLayoutMkLst>
            <pc:docMk/>
            <pc:sldMasterMk cId="4269025023" sldId="2147483660"/>
            <pc:sldLayoutMk cId="3230330089" sldId="2147483671"/>
          </pc:sldLayoutMkLst>
          <pc:spChg chg="mod">
            <ac:chgData name="Carrie Prewitt" userId="5952cdd4-5c0c-4bc5-9a34-4992b4ddaa26" providerId="ADAL" clId="{289DE13A-1F2A-4CD5-87AB-06259850313C}" dt="2021-02-22T16:11:56.103" v="2"/>
            <ac:spMkLst>
              <pc:docMk/>
              <pc:sldMasterMk cId="4269025023" sldId="2147483660"/>
              <pc:sldLayoutMk cId="3230330089" sldId="2147483671"/>
              <ac:spMk id="2" creationId="{00000000-0000-0000-0000-000000000000}"/>
            </ac:spMkLst>
          </pc:spChg>
          <pc:spChg chg="mod">
            <ac:chgData name="Carrie Prewitt" userId="5952cdd4-5c0c-4bc5-9a34-4992b4ddaa26" providerId="ADAL" clId="{289DE13A-1F2A-4CD5-87AB-06259850313C}" dt="2021-02-22T16:11:56.103" v="2"/>
            <ac:spMkLst>
              <pc:docMk/>
              <pc:sldMasterMk cId="4269025023" sldId="2147483660"/>
              <pc:sldLayoutMk cId="3230330089" sldId="2147483671"/>
              <ac:spMk id="3" creationId="{00000000-0000-0000-0000-000000000000}"/>
            </ac:spMkLst>
          </pc:spChg>
          <pc:picChg chg="mod">
            <ac:chgData name="Carrie Prewitt" userId="5952cdd4-5c0c-4bc5-9a34-4992b4ddaa26" providerId="ADAL" clId="{289DE13A-1F2A-4CD5-87AB-06259850313C}" dt="2021-02-22T16:11:56.103" v="2"/>
            <ac:picMkLst>
              <pc:docMk/>
              <pc:sldMasterMk cId="4269025023" sldId="2147483660"/>
              <pc:sldLayoutMk cId="3230330089" sldId="2147483671"/>
              <ac:picMk id="8" creationId="{A2645F4D-9397-4AD9-9566-6CDB099351ED}"/>
            </ac:picMkLst>
          </pc:picChg>
        </pc:sldLayoutChg>
      </pc:sldMasterChg>
      <pc:sldMasterChg chg="del delSldLayout">
        <pc:chgData name="Carrie Prewitt" userId="5952cdd4-5c0c-4bc5-9a34-4992b4ddaa26" providerId="ADAL" clId="{289DE13A-1F2A-4CD5-87AB-06259850313C}" dt="2021-02-22T16:14:30.138" v="31" actId="700"/>
        <pc:sldMasterMkLst>
          <pc:docMk/>
          <pc:sldMasterMk cId="1064908722" sldId="2147483672"/>
        </pc:sldMasterMkLst>
        <pc:sldLayoutChg chg="del">
          <pc:chgData name="Carrie Prewitt" userId="5952cdd4-5c0c-4bc5-9a34-4992b4ddaa26" providerId="ADAL" clId="{289DE13A-1F2A-4CD5-87AB-06259850313C}" dt="2021-02-22T16:14:30.138" v="31" actId="700"/>
          <pc:sldLayoutMkLst>
            <pc:docMk/>
            <pc:sldMasterMk cId="1064908722" sldId="2147483672"/>
            <pc:sldLayoutMk cId="2432381556" sldId="2147483673"/>
          </pc:sldLayoutMkLst>
        </pc:sldLayoutChg>
        <pc:sldLayoutChg chg="del">
          <pc:chgData name="Carrie Prewitt" userId="5952cdd4-5c0c-4bc5-9a34-4992b4ddaa26" providerId="ADAL" clId="{289DE13A-1F2A-4CD5-87AB-06259850313C}" dt="2021-02-22T16:14:30.138" v="31" actId="700"/>
          <pc:sldLayoutMkLst>
            <pc:docMk/>
            <pc:sldMasterMk cId="1064908722" sldId="2147483672"/>
            <pc:sldLayoutMk cId="4248991101" sldId="2147483674"/>
          </pc:sldLayoutMkLst>
        </pc:sldLayoutChg>
        <pc:sldLayoutChg chg="del">
          <pc:chgData name="Carrie Prewitt" userId="5952cdd4-5c0c-4bc5-9a34-4992b4ddaa26" providerId="ADAL" clId="{289DE13A-1F2A-4CD5-87AB-06259850313C}" dt="2021-02-22T16:14:30.138" v="31" actId="700"/>
          <pc:sldLayoutMkLst>
            <pc:docMk/>
            <pc:sldMasterMk cId="1064908722" sldId="2147483672"/>
            <pc:sldLayoutMk cId="1895609394" sldId="2147483675"/>
          </pc:sldLayoutMkLst>
        </pc:sldLayoutChg>
        <pc:sldLayoutChg chg="del">
          <pc:chgData name="Carrie Prewitt" userId="5952cdd4-5c0c-4bc5-9a34-4992b4ddaa26" providerId="ADAL" clId="{289DE13A-1F2A-4CD5-87AB-06259850313C}" dt="2021-02-22T16:14:30.138" v="31" actId="700"/>
          <pc:sldLayoutMkLst>
            <pc:docMk/>
            <pc:sldMasterMk cId="1064908722" sldId="2147483672"/>
            <pc:sldLayoutMk cId="1977832468" sldId="2147483676"/>
          </pc:sldLayoutMkLst>
        </pc:sldLayoutChg>
        <pc:sldLayoutChg chg="del">
          <pc:chgData name="Carrie Prewitt" userId="5952cdd4-5c0c-4bc5-9a34-4992b4ddaa26" providerId="ADAL" clId="{289DE13A-1F2A-4CD5-87AB-06259850313C}" dt="2021-02-22T16:14:30.138" v="31" actId="700"/>
          <pc:sldLayoutMkLst>
            <pc:docMk/>
            <pc:sldMasterMk cId="1064908722" sldId="2147483672"/>
            <pc:sldLayoutMk cId="432626086" sldId="2147483677"/>
          </pc:sldLayoutMkLst>
        </pc:sldLayoutChg>
        <pc:sldLayoutChg chg="del">
          <pc:chgData name="Carrie Prewitt" userId="5952cdd4-5c0c-4bc5-9a34-4992b4ddaa26" providerId="ADAL" clId="{289DE13A-1F2A-4CD5-87AB-06259850313C}" dt="2021-02-22T16:14:30.138" v="31" actId="700"/>
          <pc:sldLayoutMkLst>
            <pc:docMk/>
            <pc:sldMasterMk cId="1064908722" sldId="2147483672"/>
            <pc:sldLayoutMk cId="4222693584" sldId="2147483678"/>
          </pc:sldLayoutMkLst>
        </pc:sldLayoutChg>
        <pc:sldLayoutChg chg="del">
          <pc:chgData name="Carrie Prewitt" userId="5952cdd4-5c0c-4bc5-9a34-4992b4ddaa26" providerId="ADAL" clId="{289DE13A-1F2A-4CD5-87AB-06259850313C}" dt="2021-02-22T16:14:30.138" v="31" actId="700"/>
          <pc:sldLayoutMkLst>
            <pc:docMk/>
            <pc:sldMasterMk cId="1064908722" sldId="2147483672"/>
            <pc:sldLayoutMk cId="4051546782" sldId="2147483679"/>
          </pc:sldLayoutMkLst>
        </pc:sldLayoutChg>
        <pc:sldLayoutChg chg="del">
          <pc:chgData name="Carrie Prewitt" userId="5952cdd4-5c0c-4bc5-9a34-4992b4ddaa26" providerId="ADAL" clId="{289DE13A-1F2A-4CD5-87AB-06259850313C}" dt="2021-02-22T16:14:30.138" v="31" actId="700"/>
          <pc:sldLayoutMkLst>
            <pc:docMk/>
            <pc:sldMasterMk cId="1064908722" sldId="2147483672"/>
            <pc:sldLayoutMk cId="2143787313" sldId="2147483680"/>
          </pc:sldLayoutMkLst>
        </pc:sldLayoutChg>
        <pc:sldLayoutChg chg="del">
          <pc:chgData name="Carrie Prewitt" userId="5952cdd4-5c0c-4bc5-9a34-4992b4ddaa26" providerId="ADAL" clId="{289DE13A-1F2A-4CD5-87AB-06259850313C}" dt="2021-02-22T16:14:30.138" v="31" actId="700"/>
          <pc:sldLayoutMkLst>
            <pc:docMk/>
            <pc:sldMasterMk cId="1064908722" sldId="2147483672"/>
            <pc:sldLayoutMk cId="1290339683" sldId="2147483681"/>
          </pc:sldLayoutMkLst>
        </pc:sldLayoutChg>
        <pc:sldLayoutChg chg="del">
          <pc:chgData name="Carrie Prewitt" userId="5952cdd4-5c0c-4bc5-9a34-4992b4ddaa26" providerId="ADAL" clId="{289DE13A-1F2A-4CD5-87AB-06259850313C}" dt="2021-02-22T16:14:30.138" v="31" actId="700"/>
          <pc:sldLayoutMkLst>
            <pc:docMk/>
            <pc:sldMasterMk cId="1064908722" sldId="2147483672"/>
            <pc:sldLayoutMk cId="1489782725" sldId="2147483682"/>
          </pc:sldLayoutMkLst>
        </pc:sldLayoutChg>
        <pc:sldLayoutChg chg="del">
          <pc:chgData name="Carrie Prewitt" userId="5952cdd4-5c0c-4bc5-9a34-4992b4ddaa26" providerId="ADAL" clId="{289DE13A-1F2A-4CD5-87AB-06259850313C}" dt="2021-02-22T16:14:30.138" v="31" actId="700"/>
          <pc:sldLayoutMkLst>
            <pc:docMk/>
            <pc:sldMasterMk cId="1064908722" sldId="2147483672"/>
            <pc:sldLayoutMk cId="591928950" sldId="2147483683"/>
          </pc:sldLayoutMkLst>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482A79B9-0CD6-4E17-AECF-ED04C4C1F416}" type="datetimeFigureOut">
              <a:rPr lang="en-US" smtClean="0">
                <a:solidFill>
                  <a:prstClr val="black">
                    <a:tint val="75000"/>
                  </a:prstClr>
                </a:solidFill>
              </a:rPr>
              <a:pPr/>
              <a:t>6/10/2021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54187B8-CA69-4AB6-A39D-19AA7064B9B6}" type="slidenum">
              <a:rPr lang="en-US" smtClean="0">
                <a:solidFill>
                  <a:prstClr val="black">
                    <a:tint val="75000"/>
                  </a:prstClr>
                </a:solidFill>
              </a:rPr>
              <a:pPr/>
              <a:t>‹#›</a:t>
            </a:fld>
            <a:endParaRPr lang="en-US">
              <a:solidFill>
                <a:prstClr val="black">
                  <a:tint val="75000"/>
                </a:prstClr>
              </a:solidFill>
            </a:endParaRPr>
          </a:p>
        </p:txBody>
      </p:sp>
      <p:pic>
        <p:nvPicPr>
          <p:cNvPr id="8" name="Picture 7" descr="A close up of a sign&#10;&#10;Description automatically generated">
            <a:extLst>
              <a:ext uri="{FF2B5EF4-FFF2-40B4-BE49-F238E27FC236}">
                <a16:creationId xmlns:a16="http://schemas.microsoft.com/office/drawing/2014/main" id="{BA87F9F0-9DCE-4942-A1D7-B79B1ABF1E6E}"/>
              </a:ext>
            </a:extLst>
          </p:cNvPr>
          <p:cNvPicPr>
            <a:picLocks noChangeAspect="1"/>
          </p:cNvPicPr>
          <p:nvPr userDrawn="1"/>
        </p:nvPicPr>
        <p:blipFill>
          <a:blip r:embed="rId2"/>
          <a:stretch>
            <a:fillRect/>
          </a:stretch>
        </p:blipFill>
        <p:spPr>
          <a:xfrm>
            <a:off x="6257198" y="5724527"/>
            <a:ext cx="2696303" cy="876299"/>
          </a:xfrm>
          <a:prstGeom prst="rect">
            <a:avLst/>
          </a:prstGeom>
        </p:spPr>
      </p:pic>
    </p:spTree>
    <p:extLst>
      <p:ext uri="{BB962C8B-B14F-4D97-AF65-F5344CB8AC3E}">
        <p14:creationId xmlns:p14="http://schemas.microsoft.com/office/powerpoint/2010/main" val="3098595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pic>
        <p:nvPicPr>
          <p:cNvPr id="8" name="Picture 7" descr="A close up of a sign&#10;&#10;Description automatically generated">
            <a:extLst>
              <a:ext uri="{FF2B5EF4-FFF2-40B4-BE49-F238E27FC236}">
                <a16:creationId xmlns:a16="http://schemas.microsoft.com/office/drawing/2014/main" id="{7CC3A9BF-20B3-4291-A1F4-D6F124E37579}"/>
              </a:ext>
            </a:extLst>
          </p:cNvPr>
          <p:cNvPicPr>
            <a:picLocks noChangeAspect="1"/>
          </p:cNvPicPr>
          <p:nvPr userDrawn="1"/>
        </p:nvPicPr>
        <p:blipFill>
          <a:blip r:embed="rId2"/>
          <a:stretch>
            <a:fillRect/>
          </a:stretch>
        </p:blipFill>
        <p:spPr>
          <a:xfrm>
            <a:off x="6257198" y="5724527"/>
            <a:ext cx="2696303" cy="876299"/>
          </a:xfrm>
          <a:prstGeom prst="rect">
            <a:avLst/>
          </a:prstGeom>
        </p:spPr>
      </p:pic>
    </p:spTree>
    <p:extLst>
      <p:ext uri="{BB962C8B-B14F-4D97-AF65-F5344CB8AC3E}">
        <p14:creationId xmlns:p14="http://schemas.microsoft.com/office/powerpoint/2010/main" val="3658269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pic>
        <p:nvPicPr>
          <p:cNvPr id="8" name="Picture 7" descr="A close up of a sign&#10;&#10;Description automatically generated">
            <a:extLst>
              <a:ext uri="{FF2B5EF4-FFF2-40B4-BE49-F238E27FC236}">
                <a16:creationId xmlns:a16="http://schemas.microsoft.com/office/drawing/2014/main" id="{A2645F4D-9397-4AD9-9566-6CDB099351ED}"/>
              </a:ext>
            </a:extLst>
          </p:cNvPr>
          <p:cNvPicPr>
            <a:picLocks noChangeAspect="1"/>
          </p:cNvPicPr>
          <p:nvPr userDrawn="1"/>
        </p:nvPicPr>
        <p:blipFill>
          <a:blip r:embed="rId2"/>
          <a:stretch>
            <a:fillRect/>
          </a:stretch>
        </p:blipFill>
        <p:spPr>
          <a:xfrm>
            <a:off x="6257198" y="5724527"/>
            <a:ext cx="2696303" cy="876299"/>
          </a:xfrm>
          <a:prstGeom prst="rect">
            <a:avLst/>
          </a:prstGeom>
        </p:spPr>
      </p:pic>
    </p:spTree>
    <p:extLst>
      <p:ext uri="{BB962C8B-B14F-4D97-AF65-F5344CB8AC3E}">
        <p14:creationId xmlns:p14="http://schemas.microsoft.com/office/powerpoint/2010/main" val="323033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2A79B9-0CD6-4E17-AECF-ED04C4C1F416}" type="datetimeFigureOut">
              <a:rPr lang="en-US" smtClean="0">
                <a:solidFill>
                  <a:prstClr val="black">
                    <a:tint val="75000"/>
                  </a:prstClr>
                </a:solidFill>
              </a:rPr>
              <a:pPr/>
              <a:t>6/10/2021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54187B8-CA69-4AB6-A39D-19AA7064B9B6}" type="slidenum">
              <a:rPr lang="en-US" smtClean="0">
                <a:solidFill>
                  <a:prstClr val="black">
                    <a:tint val="75000"/>
                  </a:prstClr>
                </a:solidFill>
              </a:rPr>
              <a:pPr/>
              <a:t>‹#›</a:t>
            </a:fld>
            <a:endParaRPr lang="en-US">
              <a:solidFill>
                <a:prstClr val="black">
                  <a:tint val="75000"/>
                </a:prstClr>
              </a:solidFill>
            </a:endParaRPr>
          </a:p>
        </p:txBody>
      </p:sp>
      <p:pic>
        <p:nvPicPr>
          <p:cNvPr id="9" name="Picture 8" descr="A close up of a sign&#10;&#10;Description automatically generated">
            <a:extLst>
              <a:ext uri="{FF2B5EF4-FFF2-40B4-BE49-F238E27FC236}">
                <a16:creationId xmlns:a16="http://schemas.microsoft.com/office/drawing/2014/main" id="{E9F14B2A-BA51-4C24-ABFA-63E686BAB6AC}"/>
              </a:ext>
            </a:extLst>
          </p:cNvPr>
          <p:cNvPicPr>
            <a:picLocks noChangeAspect="1"/>
          </p:cNvPicPr>
          <p:nvPr userDrawn="1"/>
        </p:nvPicPr>
        <p:blipFill>
          <a:blip r:embed="rId2"/>
          <a:stretch>
            <a:fillRect/>
          </a:stretch>
        </p:blipFill>
        <p:spPr>
          <a:xfrm>
            <a:off x="6257198" y="5724527"/>
            <a:ext cx="2696303" cy="876299"/>
          </a:xfrm>
          <a:prstGeom prst="rect">
            <a:avLst/>
          </a:prstGeom>
        </p:spPr>
      </p:pic>
    </p:spTree>
    <p:extLst>
      <p:ext uri="{BB962C8B-B14F-4D97-AF65-F5344CB8AC3E}">
        <p14:creationId xmlns:p14="http://schemas.microsoft.com/office/powerpoint/2010/main" val="1400583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6"/>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pic>
        <p:nvPicPr>
          <p:cNvPr id="8" name="Picture 7" descr="A close up of a sign&#10;&#10;Description automatically generated">
            <a:extLst>
              <a:ext uri="{FF2B5EF4-FFF2-40B4-BE49-F238E27FC236}">
                <a16:creationId xmlns:a16="http://schemas.microsoft.com/office/drawing/2014/main" id="{93CFAC94-15C3-4DF0-92C2-596209CA0A34}"/>
              </a:ext>
            </a:extLst>
          </p:cNvPr>
          <p:cNvPicPr>
            <a:picLocks noChangeAspect="1"/>
          </p:cNvPicPr>
          <p:nvPr userDrawn="1"/>
        </p:nvPicPr>
        <p:blipFill>
          <a:blip r:embed="rId2"/>
          <a:stretch>
            <a:fillRect/>
          </a:stretch>
        </p:blipFill>
        <p:spPr>
          <a:xfrm>
            <a:off x="6257198" y="5724527"/>
            <a:ext cx="2696303" cy="876299"/>
          </a:xfrm>
          <a:prstGeom prst="rect">
            <a:avLst/>
          </a:prstGeom>
        </p:spPr>
      </p:pic>
    </p:spTree>
    <p:extLst>
      <p:ext uri="{BB962C8B-B14F-4D97-AF65-F5344CB8AC3E}">
        <p14:creationId xmlns:p14="http://schemas.microsoft.com/office/powerpoint/2010/main" val="1192833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DFF08F-DC6B-4601-B491-B0F83F6DD2DA}" type="datetimeFigureOut">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pic>
        <p:nvPicPr>
          <p:cNvPr id="9" name="Picture 8" descr="A close up of a sign&#10;&#10;Description automatically generated">
            <a:extLst>
              <a:ext uri="{FF2B5EF4-FFF2-40B4-BE49-F238E27FC236}">
                <a16:creationId xmlns:a16="http://schemas.microsoft.com/office/drawing/2014/main" id="{74EC0D0B-5573-42F0-97A9-F9D1D3D7F81D}"/>
              </a:ext>
            </a:extLst>
          </p:cNvPr>
          <p:cNvPicPr>
            <a:picLocks noChangeAspect="1"/>
          </p:cNvPicPr>
          <p:nvPr userDrawn="1"/>
        </p:nvPicPr>
        <p:blipFill>
          <a:blip r:embed="rId2"/>
          <a:stretch>
            <a:fillRect/>
          </a:stretch>
        </p:blipFill>
        <p:spPr>
          <a:xfrm>
            <a:off x="6257198" y="5724527"/>
            <a:ext cx="2696303" cy="876299"/>
          </a:xfrm>
          <a:prstGeom prst="rect">
            <a:avLst/>
          </a:prstGeom>
        </p:spPr>
      </p:pic>
    </p:spTree>
    <p:extLst>
      <p:ext uri="{BB962C8B-B14F-4D97-AF65-F5344CB8AC3E}">
        <p14:creationId xmlns:p14="http://schemas.microsoft.com/office/powerpoint/2010/main" val="1310666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DFF08F-DC6B-4601-B491-B0F83F6DD2DA}" type="datetimeFigureOut">
              <a:rPr lang="en-US" smtClean="0"/>
              <a:t>6/10/2021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pic>
        <p:nvPicPr>
          <p:cNvPr id="11" name="Picture 10" descr="A close up of a sign&#10;&#10;Description automatically generated">
            <a:extLst>
              <a:ext uri="{FF2B5EF4-FFF2-40B4-BE49-F238E27FC236}">
                <a16:creationId xmlns:a16="http://schemas.microsoft.com/office/drawing/2014/main" id="{70A60FB0-47E0-44D0-907E-A671C242812E}"/>
              </a:ext>
            </a:extLst>
          </p:cNvPr>
          <p:cNvPicPr>
            <a:picLocks noChangeAspect="1"/>
          </p:cNvPicPr>
          <p:nvPr userDrawn="1"/>
        </p:nvPicPr>
        <p:blipFill>
          <a:blip r:embed="rId2"/>
          <a:stretch>
            <a:fillRect/>
          </a:stretch>
        </p:blipFill>
        <p:spPr>
          <a:xfrm>
            <a:off x="6257198" y="5724527"/>
            <a:ext cx="2696303" cy="876299"/>
          </a:xfrm>
          <a:prstGeom prst="rect">
            <a:avLst/>
          </a:prstGeom>
        </p:spPr>
      </p:pic>
    </p:spTree>
    <p:extLst>
      <p:ext uri="{BB962C8B-B14F-4D97-AF65-F5344CB8AC3E}">
        <p14:creationId xmlns:p14="http://schemas.microsoft.com/office/powerpoint/2010/main" val="624230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DFF08F-DC6B-4601-B491-B0F83F6DD2DA}" type="datetimeFigureOut">
              <a:rPr lang="en-US" smtClean="0"/>
              <a:t>6/10/2021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pic>
        <p:nvPicPr>
          <p:cNvPr id="7" name="Picture 6" descr="A close up of a sign&#10;&#10;Description automatically generated">
            <a:extLst>
              <a:ext uri="{FF2B5EF4-FFF2-40B4-BE49-F238E27FC236}">
                <a16:creationId xmlns:a16="http://schemas.microsoft.com/office/drawing/2014/main" id="{9FCE3BBA-76B1-4585-94C4-CDD8D4EA5388}"/>
              </a:ext>
            </a:extLst>
          </p:cNvPr>
          <p:cNvPicPr>
            <a:picLocks noChangeAspect="1"/>
          </p:cNvPicPr>
          <p:nvPr userDrawn="1"/>
        </p:nvPicPr>
        <p:blipFill>
          <a:blip r:embed="rId2"/>
          <a:stretch>
            <a:fillRect/>
          </a:stretch>
        </p:blipFill>
        <p:spPr>
          <a:xfrm>
            <a:off x="6257198" y="5724527"/>
            <a:ext cx="2696303" cy="876299"/>
          </a:xfrm>
          <a:prstGeom prst="rect">
            <a:avLst/>
          </a:prstGeom>
        </p:spPr>
      </p:pic>
    </p:spTree>
    <p:extLst>
      <p:ext uri="{BB962C8B-B14F-4D97-AF65-F5344CB8AC3E}">
        <p14:creationId xmlns:p14="http://schemas.microsoft.com/office/powerpoint/2010/main" val="3456703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12" name="Picture 11" descr="A close up of a sign&#10;&#10;Description automatically generated">
            <a:extLst>
              <a:ext uri="{FF2B5EF4-FFF2-40B4-BE49-F238E27FC236}">
                <a16:creationId xmlns:a16="http://schemas.microsoft.com/office/drawing/2014/main" id="{E844709F-F928-4F5A-999E-3442605F4AA4}"/>
              </a:ext>
            </a:extLst>
          </p:cNvPr>
          <p:cNvPicPr>
            <a:picLocks noChangeAspect="1"/>
          </p:cNvPicPr>
          <p:nvPr userDrawn="1"/>
        </p:nvPicPr>
        <p:blipFill>
          <a:blip r:embed="rId2"/>
          <a:stretch>
            <a:fillRect/>
          </a:stretch>
        </p:blipFill>
        <p:spPr>
          <a:xfrm>
            <a:off x="6257198" y="5724527"/>
            <a:ext cx="2696303" cy="876299"/>
          </a:xfrm>
          <a:prstGeom prst="rect">
            <a:avLst/>
          </a:prstGeom>
        </p:spPr>
      </p:pic>
    </p:spTree>
    <p:extLst>
      <p:ext uri="{BB962C8B-B14F-4D97-AF65-F5344CB8AC3E}">
        <p14:creationId xmlns:p14="http://schemas.microsoft.com/office/powerpoint/2010/main" val="1113529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pic>
        <p:nvPicPr>
          <p:cNvPr id="9" name="Picture 8" descr="A close up of a sign&#10;&#10;Description automatically generated">
            <a:extLst>
              <a:ext uri="{FF2B5EF4-FFF2-40B4-BE49-F238E27FC236}">
                <a16:creationId xmlns:a16="http://schemas.microsoft.com/office/drawing/2014/main" id="{2E02CC5C-03F7-42E0-812D-589E9711678C}"/>
              </a:ext>
            </a:extLst>
          </p:cNvPr>
          <p:cNvPicPr>
            <a:picLocks noChangeAspect="1"/>
          </p:cNvPicPr>
          <p:nvPr userDrawn="1"/>
        </p:nvPicPr>
        <p:blipFill>
          <a:blip r:embed="rId2"/>
          <a:stretch>
            <a:fillRect/>
          </a:stretch>
        </p:blipFill>
        <p:spPr>
          <a:xfrm>
            <a:off x="6257198" y="5724527"/>
            <a:ext cx="2696303" cy="876299"/>
          </a:xfrm>
          <a:prstGeom prst="rect">
            <a:avLst/>
          </a:prstGeom>
        </p:spPr>
      </p:pic>
    </p:spTree>
    <p:extLst>
      <p:ext uri="{BB962C8B-B14F-4D97-AF65-F5344CB8AC3E}">
        <p14:creationId xmlns:p14="http://schemas.microsoft.com/office/powerpoint/2010/main" val="1669326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DD058F-B960-4439-B370-43D89816EE05}" type="datetimeFigureOut">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29B06-CF2A-459A-8CBC-F18C1D67D2BB}" type="slidenum">
              <a:rPr lang="en-US" smtClean="0"/>
              <a:t>‹#›</a:t>
            </a:fld>
            <a:endParaRPr lang="en-US"/>
          </a:p>
        </p:txBody>
      </p:sp>
      <p:pic>
        <p:nvPicPr>
          <p:cNvPr id="9" name="Picture 8" descr="A close up of a sign&#10;&#10;Description automatically generated">
            <a:extLst>
              <a:ext uri="{FF2B5EF4-FFF2-40B4-BE49-F238E27FC236}">
                <a16:creationId xmlns:a16="http://schemas.microsoft.com/office/drawing/2014/main" id="{9C210071-0A03-4C78-A432-15ED282AF5B9}"/>
              </a:ext>
            </a:extLst>
          </p:cNvPr>
          <p:cNvPicPr>
            <a:picLocks noChangeAspect="1"/>
          </p:cNvPicPr>
          <p:nvPr userDrawn="1"/>
        </p:nvPicPr>
        <p:blipFill>
          <a:blip r:embed="rId2"/>
          <a:stretch>
            <a:fillRect/>
          </a:stretch>
        </p:blipFill>
        <p:spPr>
          <a:xfrm>
            <a:off x="6257198" y="5724527"/>
            <a:ext cx="2696303" cy="876299"/>
          </a:xfrm>
          <a:prstGeom prst="rect">
            <a:avLst/>
          </a:prstGeom>
        </p:spPr>
      </p:pic>
    </p:spTree>
    <p:extLst>
      <p:ext uri="{BB962C8B-B14F-4D97-AF65-F5344CB8AC3E}">
        <p14:creationId xmlns:p14="http://schemas.microsoft.com/office/powerpoint/2010/main" val="751513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4000">
              <a:schemeClr val="accent1">
                <a:lumMod val="0"/>
                <a:lumOff val="100000"/>
                <a:alpha val="9000"/>
              </a:schemeClr>
            </a:gs>
            <a:gs pos="100000">
              <a:schemeClr val="accent1">
                <a:lumMod val="45000"/>
                <a:lumOff val="55000"/>
                <a:alpha val="50000"/>
              </a:schemeClr>
            </a:gs>
            <a:gs pos="100000">
              <a:schemeClr val="accent5"/>
            </a:gs>
            <a:gs pos="100000">
              <a:srgbClr val="002060">
                <a:lumMod val="0"/>
              </a:srgb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77D618F-45F1-004D-9F3C-813BFB2D9C3C}" type="datetimeFigureOut">
              <a:rPr lang="en-US" smtClean="0"/>
              <a:t>6/10/2021</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9425A9-9C57-474E-B09C-0AD85C9D3D28}" type="slidenum">
              <a:rPr lang="en-US" smtClean="0"/>
              <a:t>‹#›</a:t>
            </a:fld>
            <a:endParaRPr lang="en-US"/>
          </a:p>
        </p:txBody>
      </p:sp>
      <p:pic>
        <p:nvPicPr>
          <p:cNvPr id="8" name="Picture 7" descr="A close up of a sign&#10;&#10;Description automatically generated">
            <a:extLst>
              <a:ext uri="{FF2B5EF4-FFF2-40B4-BE49-F238E27FC236}">
                <a16:creationId xmlns:a16="http://schemas.microsoft.com/office/drawing/2014/main" id="{68DF2901-ED84-4FA3-97CB-692ACE25B142}"/>
              </a:ext>
            </a:extLst>
          </p:cNvPr>
          <p:cNvPicPr>
            <a:picLocks noChangeAspect="1"/>
          </p:cNvPicPr>
          <p:nvPr userDrawn="1"/>
        </p:nvPicPr>
        <p:blipFill>
          <a:blip r:embed="rId13"/>
          <a:stretch>
            <a:fillRect/>
          </a:stretch>
        </p:blipFill>
        <p:spPr>
          <a:xfrm>
            <a:off x="6257198" y="5724527"/>
            <a:ext cx="2696303" cy="876299"/>
          </a:xfrm>
          <a:prstGeom prst="rect">
            <a:avLst/>
          </a:prstGeom>
        </p:spPr>
      </p:pic>
    </p:spTree>
    <p:extLst>
      <p:ext uri="{BB962C8B-B14F-4D97-AF65-F5344CB8AC3E}">
        <p14:creationId xmlns:p14="http://schemas.microsoft.com/office/powerpoint/2010/main" val="42690250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47956"/>
            <a:ext cx="6858000" cy="2562007"/>
          </a:xfrm>
        </p:spPr>
        <p:txBody>
          <a:bodyPr>
            <a:noAutofit/>
          </a:bodyPr>
          <a:lstStyle/>
          <a:p>
            <a:r>
              <a:rPr lang="en-US"/>
              <a:t>2020 ATA</a:t>
            </a:r>
            <a:r>
              <a:rPr lang="en-US" baseline="30000"/>
              <a:t>®</a:t>
            </a:r>
            <a:r>
              <a:rPr lang="en-US"/>
              <a:t> Guidelines for Management of Patients with Anaplastic Thyroid Cancer</a:t>
            </a:r>
          </a:p>
        </p:txBody>
      </p:sp>
      <p:sp>
        <p:nvSpPr>
          <p:cNvPr id="3" name="Subtitle 2"/>
          <p:cNvSpPr>
            <a:spLocks noGrp="1"/>
          </p:cNvSpPr>
          <p:nvPr>
            <p:ph type="subTitle" idx="1"/>
          </p:nvPr>
        </p:nvSpPr>
        <p:spPr/>
        <p:txBody>
          <a:bodyPr>
            <a:normAutofit/>
          </a:bodyPr>
          <a:lstStyle/>
          <a:p>
            <a:endParaRPr lang="en-US" dirty="0"/>
          </a:p>
          <a:p>
            <a:r>
              <a:rPr lang="en-US" sz="2800" b="1" dirty="0"/>
              <a:t>Diagnosis:  Cytology, Histopathology, Differential Diagnosis</a:t>
            </a:r>
          </a:p>
        </p:txBody>
      </p:sp>
    </p:spTree>
    <p:extLst>
      <p:ext uri="{BB962C8B-B14F-4D97-AF65-F5344CB8AC3E}">
        <p14:creationId xmlns:p14="http://schemas.microsoft.com/office/powerpoint/2010/main" val="873763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ATC Centers of Excellence and Clinical Trials</a:t>
            </a:r>
          </a:p>
        </p:txBody>
      </p:sp>
      <p:sp>
        <p:nvSpPr>
          <p:cNvPr id="3" name="Content Placeholder 2"/>
          <p:cNvSpPr>
            <a:spLocks noGrp="1"/>
          </p:cNvSpPr>
          <p:nvPr>
            <p:ph idx="1"/>
          </p:nvPr>
        </p:nvSpPr>
        <p:spPr/>
        <p:txBody>
          <a:bodyPr vert="horz" lIns="91440" tIns="45720" rIns="91440" bIns="45720" rtlCol="0" anchor="t">
            <a:normAutofit/>
          </a:bodyPr>
          <a:lstStyle/>
          <a:p>
            <a:r>
              <a:rPr lang="en-US"/>
              <a:t>Historical nihilism in the approach to ATC by many non-subspecialist providers can impede active management or onward referral.</a:t>
            </a:r>
          </a:p>
          <a:p>
            <a:r>
              <a:rPr lang="en-US" b="1"/>
              <a:t>ATC clinical trials with the aim of improving patient outcomes are critical in order to make progress in treating this rare disease.</a:t>
            </a:r>
          </a:p>
          <a:p>
            <a:r>
              <a:rPr lang="en-US" b="1"/>
              <a:t>Rapidity of decision-making and quality of care in ATC from presentation to diagnosis, to treatment initiation is critical to optimize ATC patient outcomes.</a:t>
            </a:r>
          </a:p>
          <a:p>
            <a:r>
              <a:rPr lang="en-US"/>
              <a:t>Direct contact with an ATC referral center will assure access to the most recent clinical trial information.</a:t>
            </a:r>
          </a:p>
        </p:txBody>
      </p:sp>
    </p:spTree>
    <p:extLst>
      <p:ext uri="{BB962C8B-B14F-4D97-AF65-F5344CB8AC3E}">
        <p14:creationId xmlns:p14="http://schemas.microsoft.com/office/powerpoint/2010/main" val="1660535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Cytology</a:t>
            </a:r>
          </a:p>
        </p:txBody>
      </p:sp>
      <p:sp>
        <p:nvSpPr>
          <p:cNvPr id="3" name="Content Placeholder 2"/>
          <p:cNvSpPr>
            <a:spLocks noGrp="1"/>
          </p:cNvSpPr>
          <p:nvPr>
            <p:ph idx="1"/>
          </p:nvPr>
        </p:nvSpPr>
        <p:spPr/>
        <p:txBody>
          <a:bodyPr vert="horz" lIns="91440" tIns="45720" rIns="91440" bIns="45720" rtlCol="0" anchor="t">
            <a:normAutofit/>
          </a:bodyPr>
          <a:lstStyle/>
          <a:p>
            <a:endParaRPr lang="en-US"/>
          </a:p>
          <a:p>
            <a:pPr marL="0" indent="0">
              <a:buNone/>
            </a:pPr>
            <a:r>
              <a:rPr lang="en-US" b="1">
                <a:ea typeface="+mn-lt"/>
                <a:cs typeface="+mn-lt"/>
              </a:rPr>
              <a:t>FNA cytology can play an important diagnostic role in the initial evaluation of ATC, but parallel core biopsy may be necessary for definitive diagnosis and to obtain sufficient material for molecular interrogation (R1)</a:t>
            </a:r>
            <a:endParaRPr lang="en-US">
              <a:ea typeface="+mn-lt"/>
              <a:cs typeface="+mn-lt"/>
            </a:endParaRPr>
          </a:p>
          <a:p>
            <a:pPr marL="0" indent="0">
              <a:buNone/>
            </a:pPr>
            <a:endParaRPr lang="en-US" b="1"/>
          </a:p>
          <a:p>
            <a:r>
              <a:rPr lang="en-US"/>
              <a:t>Cytological diagnosis of aggressive types of thyroid cancer, especially ATC, can be challenging and diagnostic yield of FNA is highly variable.</a:t>
            </a:r>
          </a:p>
          <a:p>
            <a:r>
              <a:rPr lang="en-US"/>
              <a:t>If cellular yield is insufficient, core biopsy may be diagnostic and permits a broader range of genomic testing.</a:t>
            </a:r>
          </a:p>
          <a:p>
            <a:pPr marL="0" indent="0">
              <a:buNone/>
            </a:pPr>
            <a:endParaRPr lang="en-US"/>
          </a:p>
          <a:p>
            <a:endParaRPr lang="en-US"/>
          </a:p>
          <a:p>
            <a:endParaRPr lang="en-US"/>
          </a:p>
          <a:p>
            <a:pPr marL="0" indent="0">
              <a:buNone/>
            </a:pPr>
            <a:endParaRPr lang="en-US"/>
          </a:p>
        </p:txBody>
      </p:sp>
    </p:spTree>
    <p:extLst>
      <p:ext uri="{BB962C8B-B14F-4D97-AF65-F5344CB8AC3E}">
        <p14:creationId xmlns:p14="http://schemas.microsoft.com/office/powerpoint/2010/main" val="384218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Diagnosis</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2400" b="1" dirty="0"/>
              <a:t>Every effort should be made to establish a diagnosis via biopsy before proceeding with surgical resection, as surgery may be inappropriate (R2)</a:t>
            </a:r>
          </a:p>
        </p:txBody>
      </p:sp>
    </p:spTree>
    <p:extLst>
      <p:ext uri="{BB962C8B-B14F-4D97-AF65-F5344CB8AC3E}">
        <p14:creationId xmlns:p14="http://schemas.microsoft.com/office/powerpoint/2010/main" val="403551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Histopathology</a:t>
            </a:r>
          </a:p>
        </p:txBody>
      </p:sp>
      <p:sp>
        <p:nvSpPr>
          <p:cNvPr id="3" name="Content Placeholder 2"/>
          <p:cNvSpPr>
            <a:spLocks noGrp="1"/>
          </p:cNvSpPr>
          <p:nvPr>
            <p:ph idx="1"/>
          </p:nvPr>
        </p:nvSpPr>
        <p:spPr/>
        <p:txBody>
          <a:bodyPr vert="horz" lIns="91440" tIns="45720" rIns="91440" bIns="45720" rtlCol="0" anchor="t">
            <a:normAutofit fontScale="92500" lnSpcReduction="10000"/>
          </a:bodyPr>
          <a:lstStyle/>
          <a:p>
            <a:r>
              <a:rPr lang="en-US" b="1">
                <a:ea typeface="+mn-lt"/>
                <a:cs typeface="+mn-lt"/>
              </a:rPr>
              <a:t>Routine surgical pathology evaluation of resection specimens should focus on confirming a definitive diagnosis of ATC, documenting extent of disease, and defining the presence of any co-existing differentiated thyroid carcinoma and/or other pathologies.  The proportion of tumor that represents ATC should also be documented (R3)</a:t>
            </a:r>
            <a:endParaRPr lang="en-US">
              <a:ea typeface="+mn-lt"/>
              <a:cs typeface="+mn-lt"/>
            </a:endParaRPr>
          </a:p>
          <a:p>
            <a:r>
              <a:rPr lang="en-US"/>
              <a:t>Histopathological spectrum highly variable.</a:t>
            </a:r>
          </a:p>
          <a:p>
            <a:r>
              <a:rPr lang="en-US"/>
              <a:t>Morphological subtypes include </a:t>
            </a:r>
            <a:r>
              <a:rPr lang="en-US" err="1"/>
              <a:t>sarcomatoid</a:t>
            </a:r>
            <a:r>
              <a:rPr lang="en-US"/>
              <a:t> or spindle cell, giant cell, and </a:t>
            </a:r>
            <a:r>
              <a:rPr lang="en-US" err="1"/>
              <a:t>squamoid</a:t>
            </a:r>
            <a:r>
              <a:rPr lang="en-US"/>
              <a:t> or epithelial, or mixed morphologies.</a:t>
            </a:r>
          </a:p>
          <a:p>
            <a:r>
              <a:rPr lang="en-US"/>
              <a:t>Highly invasive tumors with a high potential for distant metastases.</a:t>
            </a:r>
          </a:p>
          <a:p>
            <a:r>
              <a:rPr lang="en-US"/>
              <a:t>Characterized by a high degree of cellular proliferation as well as atypical mitoses.</a:t>
            </a:r>
          </a:p>
          <a:p>
            <a:r>
              <a:rPr lang="en-US"/>
              <a:t>Diagnosis of ATC is more straightforward when a coexistent differentiated carcinoma is identified and admixed with an undifferentiated component.</a:t>
            </a:r>
          </a:p>
          <a:p>
            <a:endParaRPr lang="en-US" b="1"/>
          </a:p>
        </p:txBody>
      </p:sp>
    </p:spTree>
    <p:extLst>
      <p:ext uri="{BB962C8B-B14F-4D97-AF65-F5344CB8AC3E}">
        <p14:creationId xmlns:p14="http://schemas.microsoft.com/office/powerpoint/2010/main" val="3020549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Role of Immunohistochemistry (IHC)</a:t>
            </a:r>
          </a:p>
        </p:txBody>
      </p:sp>
      <p:sp>
        <p:nvSpPr>
          <p:cNvPr id="3" name="Content Placeholder 2"/>
          <p:cNvSpPr>
            <a:spLocks noGrp="1"/>
          </p:cNvSpPr>
          <p:nvPr>
            <p:ph idx="1"/>
          </p:nvPr>
        </p:nvSpPr>
        <p:spPr/>
        <p:txBody>
          <a:bodyPr vert="horz" lIns="91440" tIns="45720" rIns="91440" bIns="45720" rtlCol="0" anchor="t">
            <a:normAutofit fontScale="77500" lnSpcReduction="20000"/>
          </a:bodyPr>
          <a:lstStyle/>
          <a:p>
            <a:pPr marL="0" indent="0">
              <a:buNone/>
            </a:pPr>
            <a:r>
              <a:rPr lang="en-US" b="1">
                <a:ea typeface="+mn-lt"/>
                <a:cs typeface="+mn-lt"/>
              </a:rPr>
              <a:t>Once ATC diagnosis is considered, assessment of </a:t>
            </a:r>
            <a:r>
              <a:rPr lang="en-US" b="1" i="1">
                <a:ea typeface="+mn-lt"/>
                <a:cs typeface="+mn-lt"/>
              </a:rPr>
              <a:t>BRAFV600E </a:t>
            </a:r>
            <a:r>
              <a:rPr lang="en-US" b="1">
                <a:ea typeface="+mn-lt"/>
                <a:cs typeface="+mn-lt"/>
              </a:rPr>
              <a:t>mutation should be expeditiously performed by IHC and confirmed/expeditiously assessed by molecular testing (R4).</a:t>
            </a:r>
            <a:endParaRPr lang="en-US">
              <a:ea typeface="+mn-lt"/>
              <a:cs typeface="+mn-lt"/>
            </a:endParaRPr>
          </a:p>
          <a:p>
            <a:pPr marL="0" indent="0">
              <a:buNone/>
            </a:pPr>
            <a:r>
              <a:rPr lang="en-US" b="1">
                <a:ea typeface="+mn-lt"/>
                <a:cs typeface="+mn-lt"/>
              </a:rPr>
              <a:t>Molecular studies should be performed at the time of ATC diagnosis to inform decisions related to the use of targeted therapies, especially as there are now FDA-approved mutation-specific therapies in this context (R5)</a:t>
            </a:r>
            <a:endParaRPr lang="en-US">
              <a:ea typeface="+mn-lt"/>
              <a:cs typeface="+mn-lt"/>
            </a:endParaRPr>
          </a:p>
          <a:p>
            <a:pPr marL="0" indent="0">
              <a:buNone/>
            </a:pPr>
            <a:endParaRPr lang="en-US"/>
          </a:p>
          <a:p>
            <a:r>
              <a:rPr lang="en-US"/>
              <a:t>Thyroid-specific proteins such as thyroglobulin and thyroid-transcription factor absent.</a:t>
            </a:r>
          </a:p>
          <a:p>
            <a:r>
              <a:rPr lang="en-US"/>
              <a:t>PAX8 expression may be retained, at least focally.</a:t>
            </a:r>
          </a:p>
          <a:p>
            <a:r>
              <a:rPr lang="en-US"/>
              <a:t>IHC for </a:t>
            </a:r>
            <a:r>
              <a:rPr lang="en-US" err="1"/>
              <a:t>cytokeratins</a:t>
            </a:r>
            <a:r>
              <a:rPr lang="en-US"/>
              <a:t> can be useful however, absence of cytokeratin expression does not rule out a diagnosis of ATC.</a:t>
            </a:r>
          </a:p>
          <a:p>
            <a:r>
              <a:rPr lang="en-US"/>
              <a:t>Cellular proliferation can be assessed by mitotic activity and/or Ki-67 proliferation index (ATC should have Ki-67 of at least 30%).</a:t>
            </a:r>
          </a:p>
          <a:p>
            <a:r>
              <a:rPr lang="en-US"/>
              <a:t>Loss of p53 tumor suppressor function via somatic mutation of TP53 is a molecular hallmark of ATC but are not specific to ATC.</a:t>
            </a:r>
          </a:p>
          <a:p>
            <a:r>
              <a:rPr lang="en-US"/>
              <a:t>Somatic alterations of </a:t>
            </a:r>
            <a:r>
              <a:rPr lang="en-US" i="1"/>
              <a:t>BRAF</a:t>
            </a:r>
            <a:r>
              <a:rPr lang="en-US"/>
              <a:t> common and </a:t>
            </a:r>
            <a:r>
              <a:rPr lang="en-US" i="1"/>
              <a:t>BRAFV600E</a:t>
            </a:r>
            <a:r>
              <a:rPr lang="en-US"/>
              <a:t> is reasonably sensitive and specific.</a:t>
            </a:r>
          </a:p>
          <a:p>
            <a:pPr marL="0" indent="0">
              <a:buNone/>
            </a:pPr>
            <a:endParaRPr lang="en-US"/>
          </a:p>
          <a:p>
            <a:pPr marL="0" indent="0">
              <a:buNone/>
            </a:pPr>
            <a:endParaRPr lang="en-US" b="1" i="1"/>
          </a:p>
        </p:txBody>
      </p:sp>
    </p:spTree>
    <p:extLst>
      <p:ext uri="{BB962C8B-B14F-4D97-AF65-F5344CB8AC3E}">
        <p14:creationId xmlns:p14="http://schemas.microsoft.com/office/powerpoint/2010/main" val="2030950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Cytologic and Pathologic Differential Diagnosis of a Rapidly Enlarging Thyroid Mass</a:t>
            </a:r>
          </a:p>
        </p:txBody>
      </p:sp>
      <p:sp>
        <p:nvSpPr>
          <p:cNvPr id="3" name="Content Placeholder 2"/>
          <p:cNvSpPr>
            <a:spLocks noGrp="1"/>
          </p:cNvSpPr>
          <p:nvPr>
            <p:ph idx="1"/>
          </p:nvPr>
        </p:nvSpPr>
        <p:spPr/>
        <p:txBody>
          <a:bodyPr>
            <a:normAutofit/>
          </a:bodyPr>
          <a:lstStyle/>
          <a:p>
            <a:r>
              <a:rPr lang="en-US" dirty="0"/>
              <a:t>Anaplastic Thyroid Carcinoma</a:t>
            </a:r>
          </a:p>
          <a:p>
            <a:pPr lvl="1"/>
            <a:r>
              <a:rPr lang="en-US" dirty="0"/>
              <a:t>Suspect ATC in any patient with a rapidly growing thyroid mass although primary thyroid lymphoma can present similarly.</a:t>
            </a:r>
          </a:p>
          <a:p>
            <a:r>
              <a:rPr lang="en-US" dirty="0"/>
              <a:t>Poorly differentiated thyroid carcinoma (insular carcinoma)</a:t>
            </a:r>
          </a:p>
          <a:p>
            <a:r>
              <a:rPr lang="en-US" dirty="0"/>
              <a:t>Primary squamous cell carcinoma of the thyroid.</a:t>
            </a:r>
          </a:p>
          <a:p>
            <a:r>
              <a:rPr lang="en-US" dirty="0"/>
              <a:t>Medullary thyroid carcinoma.</a:t>
            </a:r>
          </a:p>
          <a:p>
            <a:r>
              <a:rPr lang="en-US" dirty="0"/>
              <a:t>Thyroid lymphoma – large B cell lymphoma and anaplastic large cell lymphoma</a:t>
            </a:r>
          </a:p>
          <a:p>
            <a:r>
              <a:rPr lang="en-US" dirty="0"/>
              <a:t>Miscellaneous: Non thyroid tumors</a:t>
            </a:r>
          </a:p>
          <a:p>
            <a:r>
              <a:rPr lang="en-US" dirty="0"/>
              <a:t>Squamous metaplasia: can be present in differentiated thyroid tumors and chronic thyroiditis and can be confused with ATC.</a:t>
            </a:r>
          </a:p>
          <a:p>
            <a:endParaRPr lang="en-US" dirty="0"/>
          </a:p>
        </p:txBody>
      </p:sp>
      <p:sp>
        <p:nvSpPr>
          <p:cNvPr id="4" name="Rectangle 3"/>
          <p:cNvSpPr/>
          <p:nvPr/>
        </p:nvSpPr>
        <p:spPr>
          <a:xfrm>
            <a:off x="4453217" y="3244334"/>
            <a:ext cx="237566" cy="369332"/>
          </a:xfrm>
          <a:prstGeom prst="rect">
            <a:avLst/>
          </a:prstGeom>
        </p:spPr>
        <p:txBody>
          <a:bodyPr wrap="none">
            <a:spAutoFit/>
          </a:bodyPr>
          <a:lstStyle/>
          <a:p>
            <a:r>
              <a:rPr lang="en-US"/>
              <a:t> </a:t>
            </a:r>
          </a:p>
        </p:txBody>
      </p:sp>
    </p:spTree>
    <p:extLst>
      <p:ext uri="{BB962C8B-B14F-4D97-AF65-F5344CB8AC3E}">
        <p14:creationId xmlns:p14="http://schemas.microsoft.com/office/powerpoint/2010/main" val="1234698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ATC Risk Factors</a:t>
            </a:r>
          </a:p>
        </p:txBody>
      </p:sp>
      <p:sp>
        <p:nvSpPr>
          <p:cNvPr id="3" name="Content Placeholder 2"/>
          <p:cNvSpPr>
            <a:spLocks noGrp="1"/>
          </p:cNvSpPr>
          <p:nvPr>
            <p:ph idx="1"/>
          </p:nvPr>
        </p:nvSpPr>
        <p:spPr>
          <a:xfrm>
            <a:off x="628650" y="1690691"/>
            <a:ext cx="7886700" cy="4351338"/>
          </a:xfrm>
        </p:spPr>
        <p:txBody>
          <a:bodyPr vert="horz" lIns="91440" tIns="45720" rIns="91440" bIns="45720" rtlCol="0" anchor="t">
            <a:normAutofit lnSpcReduction="10000"/>
          </a:bodyPr>
          <a:lstStyle/>
          <a:p>
            <a:pPr marL="0" indent="0">
              <a:buNone/>
            </a:pPr>
            <a:r>
              <a:rPr lang="en-US" dirty="0"/>
              <a:t>  </a:t>
            </a:r>
            <a:r>
              <a:rPr lang="en-US" b="1" dirty="0"/>
              <a:t>POSSIBLE</a:t>
            </a:r>
            <a:r>
              <a:rPr lang="en-US" dirty="0"/>
              <a:t> risk factors include</a:t>
            </a:r>
          </a:p>
          <a:p>
            <a:pPr lvl="1">
              <a:lnSpc>
                <a:spcPct val="150000"/>
              </a:lnSpc>
            </a:pPr>
            <a:r>
              <a:rPr lang="en-US" dirty="0"/>
              <a:t>Low education level</a:t>
            </a:r>
          </a:p>
          <a:p>
            <a:pPr lvl="1">
              <a:lnSpc>
                <a:spcPct val="150000"/>
              </a:lnSpc>
            </a:pPr>
            <a:r>
              <a:rPr lang="en-US" dirty="0"/>
              <a:t>Type B blood group</a:t>
            </a:r>
          </a:p>
          <a:p>
            <a:pPr lvl="1">
              <a:lnSpc>
                <a:spcPct val="150000"/>
              </a:lnSpc>
            </a:pPr>
            <a:r>
              <a:rPr lang="en-US" dirty="0"/>
              <a:t>Goiter</a:t>
            </a:r>
          </a:p>
          <a:p>
            <a:pPr lvl="1">
              <a:lnSpc>
                <a:spcPct val="150000"/>
              </a:lnSpc>
            </a:pPr>
            <a:r>
              <a:rPr lang="en-US" dirty="0"/>
              <a:t>Iodine deficiency</a:t>
            </a:r>
          </a:p>
          <a:p>
            <a:pPr lvl="1">
              <a:lnSpc>
                <a:spcPct val="150000"/>
              </a:lnSpc>
            </a:pPr>
            <a:r>
              <a:rPr lang="en-US" dirty="0"/>
              <a:t>Adiposity</a:t>
            </a:r>
          </a:p>
          <a:p>
            <a:pPr lvl="1">
              <a:lnSpc>
                <a:spcPct val="150000"/>
              </a:lnSpc>
            </a:pPr>
            <a:r>
              <a:rPr lang="en-US" dirty="0"/>
              <a:t>Differentiated thyroid cancer (small subset of DTC transform to ATC)</a:t>
            </a:r>
          </a:p>
          <a:p>
            <a:pPr lvl="1">
              <a:lnSpc>
                <a:spcPct val="150000"/>
              </a:lnSpc>
            </a:pPr>
            <a:r>
              <a:rPr lang="en-US" b="1" i="1" dirty="0"/>
              <a:t>TERT </a:t>
            </a:r>
            <a:r>
              <a:rPr lang="en-US" b="1" dirty="0"/>
              <a:t>promoter mutation (C228T) only factor independently implicated as potentially associated with anaplastic transformation of PTC.</a:t>
            </a:r>
            <a:endParaRPr lang="en-US" b="1" i="1" dirty="0"/>
          </a:p>
        </p:txBody>
      </p:sp>
    </p:spTree>
    <p:extLst>
      <p:ext uri="{BB962C8B-B14F-4D97-AF65-F5344CB8AC3E}">
        <p14:creationId xmlns:p14="http://schemas.microsoft.com/office/powerpoint/2010/main" val="857010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ATC  Prognostic Factors</a:t>
            </a:r>
          </a:p>
        </p:txBody>
      </p:sp>
      <p:sp>
        <p:nvSpPr>
          <p:cNvPr id="3" name="Content Placeholder 2"/>
          <p:cNvSpPr>
            <a:spLocks noGrp="1"/>
          </p:cNvSpPr>
          <p:nvPr>
            <p:ph idx="1"/>
          </p:nvPr>
        </p:nvSpPr>
        <p:spPr/>
        <p:txBody>
          <a:bodyPr/>
          <a:lstStyle/>
          <a:p>
            <a:r>
              <a:rPr lang="en-US" dirty="0"/>
              <a:t>Factors associated with improved survival </a:t>
            </a:r>
          </a:p>
          <a:p>
            <a:pPr lvl="1">
              <a:lnSpc>
                <a:spcPct val="150000"/>
              </a:lnSpc>
            </a:pPr>
            <a:r>
              <a:rPr lang="en-US" dirty="0"/>
              <a:t>Younger age (&lt;= 65 years)</a:t>
            </a:r>
          </a:p>
          <a:p>
            <a:pPr lvl="1">
              <a:lnSpc>
                <a:spcPct val="150000"/>
              </a:lnSpc>
            </a:pPr>
            <a:r>
              <a:rPr lang="en-US" dirty="0"/>
              <a:t>Lower comorbidity score</a:t>
            </a:r>
          </a:p>
          <a:p>
            <a:pPr lvl="1">
              <a:lnSpc>
                <a:spcPct val="150000"/>
              </a:lnSpc>
            </a:pPr>
            <a:r>
              <a:rPr lang="en-US" dirty="0"/>
              <a:t>No known nodal disease</a:t>
            </a:r>
          </a:p>
          <a:p>
            <a:pPr lvl="1">
              <a:lnSpc>
                <a:spcPct val="150000"/>
              </a:lnSpc>
            </a:pPr>
            <a:r>
              <a:rPr lang="en-US" dirty="0"/>
              <a:t>No known metastasis</a:t>
            </a:r>
          </a:p>
          <a:p>
            <a:pPr lvl="1">
              <a:lnSpc>
                <a:spcPct val="150000"/>
              </a:lnSpc>
            </a:pPr>
            <a:r>
              <a:rPr lang="en-US" dirty="0"/>
              <a:t>Smaller tumor size (&lt;= 6 cm)</a:t>
            </a:r>
          </a:p>
          <a:p>
            <a:pPr lvl="1">
              <a:lnSpc>
                <a:spcPct val="150000"/>
              </a:lnSpc>
            </a:pPr>
            <a:r>
              <a:rPr lang="en-US" dirty="0"/>
              <a:t>Intrathyroidal ATC with no evidence of extrathyroidal extension or distant metastasis</a:t>
            </a:r>
          </a:p>
          <a:p>
            <a:pPr marL="0" indent="0">
              <a:buNone/>
            </a:pPr>
            <a:endParaRPr lang="en-US" dirty="0"/>
          </a:p>
        </p:txBody>
      </p:sp>
    </p:spTree>
    <p:extLst>
      <p:ext uri="{BB962C8B-B14F-4D97-AF65-F5344CB8AC3E}">
        <p14:creationId xmlns:p14="http://schemas.microsoft.com/office/powerpoint/2010/main" val="1072354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ATC Health Care Disparities</a:t>
            </a:r>
          </a:p>
        </p:txBody>
      </p:sp>
      <p:sp>
        <p:nvSpPr>
          <p:cNvPr id="3" name="Content Placeholder 2"/>
          <p:cNvSpPr>
            <a:spLocks noGrp="1"/>
          </p:cNvSpPr>
          <p:nvPr>
            <p:ph idx="1"/>
          </p:nvPr>
        </p:nvSpPr>
        <p:spPr>
          <a:xfrm>
            <a:off x="628650" y="1540399"/>
            <a:ext cx="7886700" cy="4351338"/>
          </a:xfrm>
        </p:spPr>
        <p:txBody>
          <a:bodyPr vert="horz" lIns="91440" tIns="45720" rIns="91440" bIns="45720" rtlCol="0" anchor="t">
            <a:normAutofit lnSpcReduction="10000"/>
          </a:bodyPr>
          <a:lstStyle/>
          <a:p>
            <a:r>
              <a:rPr lang="en-US" b="1"/>
              <a:t>Private insurance status</a:t>
            </a:r>
            <a:r>
              <a:rPr lang="en-US"/>
              <a:t> was significantly associated with </a:t>
            </a:r>
            <a:r>
              <a:rPr lang="en-US" b="1"/>
              <a:t>improved</a:t>
            </a:r>
            <a:r>
              <a:rPr lang="en-US"/>
              <a:t> chance of undergoing surgery or of receiving external beam RT.</a:t>
            </a:r>
          </a:p>
          <a:p>
            <a:r>
              <a:rPr lang="en-US"/>
              <a:t>Residing in </a:t>
            </a:r>
            <a:r>
              <a:rPr lang="en-US" b="1"/>
              <a:t>high poverty federal designated county</a:t>
            </a:r>
            <a:r>
              <a:rPr lang="en-US"/>
              <a:t> impacted </a:t>
            </a:r>
            <a:r>
              <a:rPr lang="en-US" b="1"/>
              <a:t>negatively</a:t>
            </a:r>
            <a:r>
              <a:rPr lang="en-US"/>
              <a:t> on outcome.</a:t>
            </a:r>
          </a:p>
          <a:p>
            <a:r>
              <a:rPr lang="en-US"/>
              <a:t>Odds ratio of </a:t>
            </a:r>
            <a:r>
              <a:rPr lang="en-US" b="1"/>
              <a:t>non-white patients </a:t>
            </a:r>
            <a:r>
              <a:rPr lang="en-US"/>
              <a:t>with ATC receiving any treatment compared to non-Hispanic whites was </a:t>
            </a:r>
            <a:r>
              <a:rPr lang="en-US" b="1"/>
              <a:t>significantly reduced.</a:t>
            </a:r>
          </a:p>
          <a:p>
            <a:r>
              <a:rPr lang="en-US"/>
              <a:t>Providers must be cognizant of the </a:t>
            </a:r>
            <a:r>
              <a:rPr lang="en-US" b="1"/>
              <a:t>financial impact of ATC</a:t>
            </a:r>
            <a:r>
              <a:rPr lang="en-US"/>
              <a:t> care on individual patients to fully support them.</a:t>
            </a:r>
          </a:p>
          <a:p>
            <a:r>
              <a:rPr lang="en-US" b="1"/>
              <a:t>Health disparities</a:t>
            </a:r>
            <a:r>
              <a:rPr lang="en-US"/>
              <a:t> may also be a factor in higher incidence of ATC in vulnerable populations that have </a:t>
            </a:r>
            <a:r>
              <a:rPr lang="en-US" b="1"/>
              <a:t>no access to primary care, screening for thyroid nodules, or treatment of DTC.</a:t>
            </a:r>
          </a:p>
        </p:txBody>
      </p:sp>
    </p:spTree>
    <p:extLst>
      <p:ext uri="{BB962C8B-B14F-4D97-AF65-F5344CB8AC3E}">
        <p14:creationId xmlns:p14="http://schemas.microsoft.com/office/powerpoint/2010/main" val="1621111466"/>
      </p:ext>
    </p:extLst>
  </p:cSld>
  <p:clrMapOvr>
    <a:masterClrMapping/>
  </p:clrMapOvr>
</p:sld>
</file>

<file path=ppt/theme/theme1.xml><?xml version="1.0" encoding="utf-8"?>
<a:theme xmlns:a="http://schemas.openxmlformats.org/drawingml/2006/main" name="ATA log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TA logo" id="{AB4233AE-1E12-4577-AC4D-C896008AAA57}" vid="{111F52A6-EA35-474F-9751-60C4795DEFC3}"/>
    </a:ext>
  </a:extLst>
</a:theme>
</file>

<file path=docProps/app.xml><?xml version="1.0" encoding="utf-8"?>
<Properties xmlns="http://schemas.openxmlformats.org/officeDocument/2006/extended-properties" xmlns:vt="http://schemas.openxmlformats.org/officeDocument/2006/docPropsVTypes">
  <TotalTime>2</TotalTime>
  <Words>802</Words>
  <Application>Microsoft Office PowerPoint</Application>
  <PresentationFormat>On-screen Show (4:3)</PresentationFormat>
  <Paragraphs>70</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Avenir Next LT Pro</vt:lpstr>
      <vt:lpstr>ATA logo</vt:lpstr>
      <vt:lpstr>2020 ATA® Guidelines for Management of Patients with Anaplastic Thyroid Cancer</vt:lpstr>
      <vt:lpstr>Cytology</vt:lpstr>
      <vt:lpstr>Diagnosis</vt:lpstr>
      <vt:lpstr>Histopathology</vt:lpstr>
      <vt:lpstr>Role of Immunohistochemistry (IHC)</vt:lpstr>
      <vt:lpstr>Cytologic and Pathologic Differential Diagnosis of a Rapidly Enlarging Thyroid Mass</vt:lpstr>
      <vt:lpstr>ATC Risk Factors</vt:lpstr>
      <vt:lpstr>ATC  Prognostic Factors</vt:lpstr>
      <vt:lpstr>ATC Health Care Disparities</vt:lpstr>
      <vt:lpstr>ATC Centers of Excellence and Clinical Trials</vt:lpstr>
    </vt:vector>
  </TitlesOfParts>
  <Company>Heritage Medical Associates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ATA Guidelines for Management of Patients with Anaplastic Thyroid Cancer</dc:title>
  <dc:creator>Cheryl Fassler, MD, F.A.C.P.</dc:creator>
  <cp:lastModifiedBy>Carrie Prewitt</cp:lastModifiedBy>
  <cp:revision>5</cp:revision>
  <dcterms:created xsi:type="dcterms:W3CDTF">2021-02-06T17:03:56Z</dcterms:created>
  <dcterms:modified xsi:type="dcterms:W3CDTF">2021-06-10T14:02:18Z</dcterms:modified>
</cp:coreProperties>
</file>